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BCEE-79B5-40DE-A0FD-36C8E565BDCA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D597-2483-4B6E-9230-764054A7EB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B2229-CACF-4881-8215-E3609CB4782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609600" y="806450"/>
            <a:ext cx="12588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/>
                </a:solidFill>
                <a:latin typeface="Century Gothic" pitchFamily="34" charset="0"/>
                <a:ea typeface="+mj-ea"/>
                <a:cs typeface="+mj-cs"/>
              </a:rPr>
              <a:t>Poster</a:t>
            </a:r>
            <a:endParaRPr lang="en-GB" sz="2000" b="1" dirty="0">
              <a:solidFill>
                <a:schemeClr val="accent6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01875" y="674688"/>
            <a:ext cx="46736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Une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façon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visuelle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d’expliquer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les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idées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ou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la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recherche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scientifique</a:t>
            </a:r>
            <a:endParaRPr lang="en-GB" sz="1400" dirty="0">
              <a:latin typeface="Century Gothic" pitchFamily="34" charset="0"/>
              <a:ea typeface="+mj-ea"/>
              <a:cs typeface="+mj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43800" y="0"/>
            <a:ext cx="1565275" cy="641350"/>
            <a:chOff x="7543800" y="0"/>
            <a:chExt cx="1565498" cy="641606"/>
          </a:xfrm>
        </p:grpSpPr>
        <p:sp>
          <p:nvSpPr>
            <p:cNvPr id="16416" name="TextBox 20"/>
            <p:cNvSpPr txBox="1">
              <a:spLocks noChangeArrowheads="1"/>
            </p:cNvSpPr>
            <p:nvPr/>
          </p:nvSpPr>
          <p:spPr bwMode="auto">
            <a:xfrm>
              <a:off x="7543800" y="0"/>
              <a:ext cx="106144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3c</a:t>
              </a:r>
            </a:p>
          </p:txBody>
        </p:sp>
        <p:pic>
          <p:nvPicPr>
            <p:cNvPr id="16417" name="Picture 21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-36513" y="1341438"/>
            <a:ext cx="2246313" cy="3262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latin typeface="Century Gothic" pitchFamily="34" charset="0"/>
                <a:cs typeface="+mn-cs"/>
              </a:rPr>
              <a:t>Préparer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votre</a:t>
            </a:r>
            <a:r>
              <a:rPr lang="en-GB" sz="1600" b="1" dirty="0">
                <a:latin typeface="Century Gothic" pitchFamily="34" charset="0"/>
                <a:cs typeface="+mn-cs"/>
              </a:rPr>
              <a:t> poster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Songer</a:t>
            </a:r>
            <a:r>
              <a:rPr lang="en-GB" sz="1100" dirty="0">
                <a:latin typeface="Century Gothic" pitchFamily="34" charset="0"/>
                <a:cs typeface="+mn-cs"/>
              </a:rPr>
              <a:t> à </a:t>
            </a:r>
            <a:r>
              <a:rPr lang="en-GB" sz="1100" dirty="0" err="1">
                <a:latin typeface="Century Gothic" pitchFamily="34" charset="0"/>
                <a:cs typeface="+mn-cs"/>
              </a:rPr>
              <a:t>l’emplacement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où</a:t>
            </a:r>
            <a:r>
              <a:rPr lang="en-GB" sz="1100" dirty="0">
                <a:latin typeface="Century Gothic" pitchFamily="34" charset="0"/>
                <a:cs typeface="+mn-cs"/>
              </a:rPr>
              <a:t> le poster sera-t-</a:t>
            </a:r>
            <a:r>
              <a:rPr lang="en-GB" sz="1100" dirty="0" err="1">
                <a:latin typeface="Century Gothic" pitchFamily="34" charset="0"/>
                <a:cs typeface="+mn-cs"/>
              </a:rPr>
              <a:t>il</a:t>
            </a:r>
            <a:r>
              <a:rPr lang="en-GB" sz="1100" dirty="0">
                <a:latin typeface="Century Gothic" pitchFamily="34" charset="0"/>
                <a:cs typeface="+mn-cs"/>
              </a:rPr>
              <a:t> visible ?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Déterminer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si</a:t>
            </a:r>
            <a:r>
              <a:rPr lang="en-GB" sz="1100" dirty="0">
                <a:latin typeface="Century Gothic" pitchFamily="34" charset="0"/>
                <a:cs typeface="+mn-cs"/>
              </a:rPr>
              <a:t> le poster sera </a:t>
            </a:r>
            <a:r>
              <a:rPr lang="en-GB" sz="1100" dirty="0" err="1">
                <a:latin typeface="Century Gothic" pitchFamily="34" charset="0"/>
                <a:cs typeface="+mn-cs"/>
              </a:rPr>
              <a:t>affiché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en</a:t>
            </a:r>
            <a:r>
              <a:rPr lang="en-GB" sz="1100" dirty="0">
                <a:latin typeface="Century Gothic" pitchFamily="34" charset="0"/>
                <a:cs typeface="+mn-cs"/>
              </a:rPr>
              <a:t> format portrait </a:t>
            </a:r>
            <a:r>
              <a:rPr lang="en-GB" sz="1100" dirty="0" err="1">
                <a:latin typeface="Century Gothic" pitchFamily="34" charset="0"/>
                <a:cs typeface="+mn-cs"/>
              </a:rPr>
              <a:t>ou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paysage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Utiliser la checklist pour </a:t>
            </a:r>
            <a:r>
              <a:rPr lang="en-GB" sz="11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ce</a:t>
            </a:r>
            <a:r>
              <a:rPr lang="en-GB" sz="1100" dirty="0">
                <a:latin typeface="Century Gothic" pitchFamily="34" charset="0"/>
                <a:cs typeface="+mn-cs"/>
              </a:rPr>
              <a:t> que </a:t>
            </a:r>
            <a:r>
              <a:rPr lang="en-GB" sz="1100" dirty="0" err="1">
                <a:latin typeface="Century Gothic" pitchFamily="34" charset="0"/>
                <a:cs typeface="+mn-cs"/>
              </a:rPr>
              <a:t>vous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allez</a:t>
            </a:r>
            <a:r>
              <a:rPr lang="en-GB" sz="1100" dirty="0">
                <a:latin typeface="Century Gothic" pitchFamily="34" charset="0"/>
                <a:cs typeface="+mn-cs"/>
              </a:rPr>
              <a:t> dire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Utiliser les cases pour </a:t>
            </a:r>
            <a:r>
              <a:rPr lang="en-GB" sz="11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une</a:t>
            </a:r>
            <a:r>
              <a:rPr lang="en-GB" sz="1100" dirty="0">
                <a:latin typeface="Century Gothic" pitchFamily="34" charset="0"/>
                <a:cs typeface="+mn-cs"/>
              </a:rPr>
              <a:t> case correspond à </a:t>
            </a:r>
            <a:r>
              <a:rPr lang="en-GB" sz="1100" dirty="0" err="1">
                <a:latin typeface="Century Gothic" pitchFamily="34" charset="0"/>
                <a:cs typeface="+mn-cs"/>
              </a:rPr>
              <a:t>une</a:t>
            </a:r>
            <a:r>
              <a:rPr lang="en-GB" sz="1100" dirty="0">
                <a:latin typeface="Century Gothic" pitchFamily="34" charset="0"/>
                <a:cs typeface="+mn-cs"/>
              </a:rPr>
              <a:t> section du poster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Vous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pouvez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créer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votre</a:t>
            </a:r>
            <a:r>
              <a:rPr lang="en-GB" sz="1100" dirty="0">
                <a:latin typeface="Century Gothic" pitchFamily="34" charset="0"/>
                <a:cs typeface="+mn-cs"/>
              </a:rPr>
              <a:t> poster sur un </a:t>
            </a:r>
            <a:r>
              <a:rPr lang="en-GB" sz="1100" dirty="0" err="1">
                <a:latin typeface="Century Gothic" pitchFamily="34" charset="0"/>
                <a:cs typeface="+mn-cs"/>
              </a:rPr>
              <a:t>ordinateur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ou</a:t>
            </a:r>
            <a:r>
              <a:rPr lang="en-GB" sz="1100" dirty="0">
                <a:latin typeface="Century Gothic" pitchFamily="34" charset="0"/>
                <a:cs typeface="+mn-cs"/>
              </a:rPr>
              <a:t> à la main</a:t>
            </a:r>
            <a:endParaRPr lang="en-GB" sz="1200" dirty="0">
              <a:latin typeface="Century Gothic" pitchFamily="34" charset="0"/>
              <a:cs typeface="+mn-cs"/>
            </a:endParaRPr>
          </a:p>
        </p:txBody>
      </p:sp>
      <p:sp>
        <p:nvSpPr>
          <p:cNvPr id="16390" name="Rectangle 31"/>
          <p:cNvSpPr>
            <a:spLocks noChangeArrowheads="1"/>
          </p:cNvSpPr>
          <p:nvPr/>
        </p:nvSpPr>
        <p:spPr bwMode="auto">
          <a:xfrm>
            <a:off x="0" y="4953000"/>
            <a:ext cx="25209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6213"/>
            <a:r>
              <a:rPr lang="en-GB" sz="1600" b="1">
                <a:latin typeface="Century Gothic" pitchFamily="34" charset="0"/>
              </a:rPr>
              <a:t>Conseils pour expliquer une idée</a:t>
            </a:r>
            <a:endParaRPr lang="en-GB" sz="1600">
              <a:latin typeface="Century Gothic" pitchFamily="34" charset="0"/>
            </a:endParaRPr>
          </a:p>
          <a:p>
            <a:pPr marL="177800" indent="-176213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Le texte doit être clair et concis</a:t>
            </a:r>
          </a:p>
          <a:p>
            <a:pPr marL="177800" indent="-176213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Réfléchir aux mots et aux images qui permettent d’attirer l’attention</a:t>
            </a:r>
            <a:endParaRPr lang="en-GB" sz="1200"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2700" y="5084763"/>
            <a:ext cx="1820863" cy="1296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TextBox 32"/>
          <p:cNvSpPr txBox="1"/>
          <p:nvPr/>
        </p:nvSpPr>
        <p:spPr>
          <a:xfrm>
            <a:off x="1905000" y="39688"/>
            <a:ext cx="576103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Communiquer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des </a:t>
            </a: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idées</a:t>
            </a:r>
            <a:endParaRPr lang="en-GB" sz="3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155825" y="1216025"/>
            <a:ext cx="4710113" cy="3671888"/>
            <a:chOff x="2195736" y="1340768"/>
            <a:chExt cx="4710964" cy="3672408"/>
          </a:xfrm>
        </p:grpSpPr>
        <p:sp>
          <p:nvSpPr>
            <p:cNvPr id="41" name="TextBox 40"/>
            <p:cNvSpPr txBox="1"/>
            <p:nvPr/>
          </p:nvSpPr>
          <p:spPr>
            <a:xfrm>
              <a:off x="4529783" y="1340768"/>
              <a:ext cx="215939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572653" y="1378873"/>
              <a:ext cx="2334047" cy="1224136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237018" y="1378873"/>
              <a:ext cx="2335635" cy="1224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29783" y="2564904"/>
              <a:ext cx="215939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4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72653" y="2603010"/>
              <a:ext cx="2334047" cy="1211434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37018" y="2603010"/>
              <a:ext cx="2335635" cy="12161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29783" y="3763636"/>
              <a:ext cx="215939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6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72653" y="3816031"/>
              <a:ext cx="2334047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95736" y="3763636"/>
              <a:ext cx="215939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5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237018" y="3816031"/>
              <a:ext cx="2335635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95736" y="1340768"/>
              <a:ext cx="215939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95736" y="2564904"/>
              <a:ext cx="215939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3</a:t>
              </a:r>
            </a:p>
          </p:txBody>
        </p:sp>
      </p:grpSp>
      <p:sp>
        <p:nvSpPr>
          <p:cNvPr id="16394" name="Rectangle 34"/>
          <p:cNvSpPr>
            <a:spLocks noChangeArrowheads="1"/>
          </p:cNvSpPr>
          <p:nvPr/>
        </p:nvSpPr>
        <p:spPr bwMode="auto">
          <a:xfrm>
            <a:off x="4419600" y="4833938"/>
            <a:ext cx="2514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en-GB" sz="1600" b="1">
                <a:latin typeface="Century Gothic" pitchFamily="34" charset="0"/>
              </a:rPr>
              <a:t>Conseils pour présenter la recherche</a:t>
            </a:r>
            <a:endParaRPr lang="en-GB" sz="1600">
              <a:latin typeface="Century Gothic" pitchFamily="34" charset="0"/>
            </a:endParaRP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Utiliser des sections pour : les informations de contexte, la méthode, les résultats, les conclusions.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Utiliser des graphiques et des diagrammes</a:t>
            </a:r>
            <a:endParaRPr lang="en-GB" sz="1200">
              <a:latin typeface="Century Gothic" pitchFamily="34" charset="0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875463" y="762000"/>
            <a:ext cx="2449512" cy="5640388"/>
            <a:chOff x="6876256" y="836712"/>
            <a:chExt cx="2448272" cy="5640288"/>
          </a:xfrm>
        </p:grpSpPr>
        <p:sp>
          <p:nvSpPr>
            <p:cNvPr id="63" name="Rectangle 62"/>
            <p:cNvSpPr/>
            <p:nvPr/>
          </p:nvSpPr>
          <p:spPr>
            <a:xfrm>
              <a:off x="6876256" y="836712"/>
              <a:ext cx="2267744" cy="5640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4" name="TextBox 50"/>
            <p:cNvSpPr txBox="1"/>
            <p:nvPr/>
          </p:nvSpPr>
          <p:spPr>
            <a:xfrm>
              <a:off x="6947657" y="836712"/>
              <a:ext cx="2376871" cy="461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La checklist de la communication </a:t>
              </a:r>
              <a:r>
                <a:rPr lang="en-GB" sz="1200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efficace</a:t>
              </a:r>
              <a:endParaRPr lang="en-GB" sz="12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65" name="TextBox 51"/>
            <p:cNvSpPr txBox="1"/>
            <p:nvPr/>
          </p:nvSpPr>
          <p:spPr>
            <a:xfrm>
              <a:off x="6938137" y="1293904"/>
              <a:ext cx="1977024" cy="1323952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latin typeface="Century Gothic" pitchFamily="34" charset="0"/>
                  <a:cs typeface="+mn-cs"/>
                </a:rPr>
                <a:t>Est-ce que le contenu est</a:t>
              </a:r>
              <a:br>
                <a:rPr lang="fr-FR" sz="1000" b="1" dirty="0">
                  <a:latin typeface="Century Gothic" pitchFamily="34" charset="0"/>
                  <a:cs typeface="+mn-cs"/>
                </a:rPr>
              </a:br>
              <a:r>
                <a:rPr lang="fr-FR" sz="1000" b="1" dirty="0">
                  <a:latin typeface="Century Gothic" pitchFamily="34" charset="0"/>
                  <a:cs typeface="+mn-cs"/>
                </a:rPr>
                <a:t>        </a:t>
              </a:r>
              <a:r>
                <a:rPr lang="fr-FR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clair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Le registre correspond-il à l’objectif et au public présent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Est-ce facile à comprendre ?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938137" y="4840316"/>
              <a:ext cx="2205508" cy="1554135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cohérent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que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chaque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scène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ou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paragraphe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exprime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message principal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dans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ordre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logique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liés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949244" y="3702099"/>
              <a:ext cx="2194401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correct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mis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explications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et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expliqué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termes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938137" y="2562294"/>
              <a:ext cx="2205508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346CDC"/>
                </a:buClr>
                <a:buSzPct val="140000"/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br>
                <a:rPr lang="en-GB" sz="1000" b="1" dirty="0">
                  <a:latin typeface="Century Gothic" pitchFamily="34" charset="0"/>
                  <a:cs typeface="+mn-cs"/>
                </a:rPr>
              </a:b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concret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Des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exemples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présentés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des mots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frappants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Affichage à l'écran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3</cp:revision>
  <dcterms:created xsi:type="dcterms:W3CDTF">2016-11-18T16:23:17Z</dcterms:created>
  <dcterms:modified xsi:type="dcterms:W3CDTF">2016-11-18T16:24:07Z</dcterms:modified>
</cp:coreProperties>
</file>