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4" d="100"/>
          <a:sy n="114" d="100"/>
        </p:scale>
        <p:origin x="-12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3740-8E54-7B4F-996C-47387F8E24FE}" type="datetimeFigureOut">
              <a:rPr lang="fr-FR" smtClean="0"/>
              <a:t>21/11/17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2A13F-3A5A-184C-B0F0-131F1DB9D6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7680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3740-8E54-7B4F-996C-47387F8E24FE}" type="datetimeFigureOut">
              <a:rPr lang="fr-FR" smtClean="0"/>
              <a:t>21/11/17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2A13F-3A5A-184C-B0F0-131F1DB9D6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2597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3740-8E54-7B4F-996C-47387F8E24FE}" type="datetimeFigureOut">
              <a:rPr lang="fr-FR" smtClean="0"/>
              <a:t>21/11/17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2A13F-3A5A-184C-B0F0-131F1DB9D6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5747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3740-8E54-7B4F-996C-47387F8E24FE}" type="datetimeFigureOut">
              <a:rPr lang="fr-FR" smtClean="0"/>
              <a:t>21/11/17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2A13F-3A5A-184C-B0F0-131F1DB9D6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860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3740-8E54-7B4F-996C-47387F8E24FE}" type="datetimeFigureOut">
              <a:rPr lang="fr-FR" smtClean="0"/>
              <a:t>21/11/17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2A13F-3A5A-184C-B0F0-131F1DB9D6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044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3740-8E54-7B4F-996C-47387F8E24FE}" type="datetimeFigureOut">
              <a:rPr lang="fr-FR" smtClean="0"/>
              <a:t>21/11/17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2A13F-3A5A-184C-B0F0-131F1DB9D6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4011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3740-8E54-7B4F-996C-47387F8E24FE}" type="datetimeFigureOut">
              <a:rPr lang="fr-FR" smtClean="0"/>
              <a:t>21/11/17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2A13F-3A5A-184C-B0F0-131F1DB9D6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7448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3740-8E54-7B4F-996C-47387F8E24FE}" type="datetimeFigureOut">
              <a:rPr lang="fr-FR" smtClean="0"/>
              <a:t>21/11/17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2A13F-3A5A-184C-B0F0-131F1DB9D6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1061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3740-8E54-7B4F-996C-47387F8E24FE}" type="datetimeFigureOut">
              <a:rPr lang="fr-FR" smtClean="0"/>
              <a:t>21/11/17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2A13F-3A5A-184C-B0F0-131F1DB9D6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8990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3740-8E54-7B4F-996C-47387F8E24FE}" type="datetimeFigureOut">
              <a:rPr lang="fr-FR" smtClean="0"/>
              <a:t>21/11/17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2A13F-3A5A-184C-B0F0-131F1DB9D6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5413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3740-8E54-7B4F-996C-47387F8E24FE}" type="datetimeFigureOut">
              <a:rPr lang="fr-FR" smtClean="0"/>
              <a:t>21/11/17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2A13F-3A5A-184C-B0F0-131F1DB9D6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6531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53740-8E54-7B4F-996C-47387F8E24FE}" type="datetimeFigureOut">
              <a:rPr lang="fr-FR" smtClean="0"/>
              <a:t>21/11/17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2A13F-3A5A-184C-B0F0-131F1DB9D6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9012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Exemple </a:t>
            </a:r>
            <a:r>
              <a:rPr lang="fr-FR" smtClean="0"/>
              <a:t>de fichier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744560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Macintosh PowerPoint</Application>
  <PresentationFormat>Présentation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Exemple de fichier</vt:lpstr>
    </vt:vector>
  </TitlesOfParts>
  <Company>Plus Editions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Exemple de fichier</dc:title>
  <dc:creator>Plus Editions</dc:creator>
  <cp:lastModifiedBy>Plus Editions</cp:lastModifiedBy>
  <cp:revision>1</cp:revision>
  <dcterms:created xsi:type="dcterms:W3CDTF">2017-11-21T14:38:12Z</dcterms:created>
  <dcterms:modified xsi:type="dcterms:W3CDTF">2017-11-21T14:38:40Z</dcterms:modified>
</cp:coreProperties>
</file>