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1EA2-DAD5-4975-B8A2-705148E16A0C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02E3D-9711-4C1C-A339-0509F1D2C8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04124"/>
            <a:ext cx="9144000" cy="353876"/>
            <a:chOff x="0" y="6525344"/>
            <a:chExt cx="9144000" cy="353876"/>
          </a:xfrm>
          <a:solidFill>
            <a:srgbClr val="0068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372200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633B-ECDD-4F83-8774-2C8B2FA9F8B8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F982-17E3-4DCF-BAF7-543C12D3A59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Student sheet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62113" y="338138"/>
            <a:ext cx="6948487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Guide de </a:t>
            </a:r>
            <a:r>
              <a:rPr lang="en-GB" sz="2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réflexion 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: estimation des </a:t>
            </a:r>
            <a:r>
              <a:rPr lang="en-GB" sz="2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risques</a:t>
            </a:r>
            <a:endParaRPr lang="en-GB" sz="2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5124" name="TextBox 12"/>
          <p:cNvSpPr txBox="1">
            <a:spLocks noChangeArrowheads="1"/>
          </p:cNvSpPr>
          <p:nvPr/>
        </p:nvSpPr>
        <p:spPr bwMode="auto">
          <a:xfrm>
            <a:off x="323850" y="5919788"/>
            <a:ext cx="1439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b="1">
                <a:latin typeface="Century Gothic" pitchFamily="34" charset="0"/>
              </a:rPr>
              <a:t>Score total pour les avantages</a:t>
            </a:r>
          </a:p>
        </p:txBody>
      </p:sp>
      <p:sp>
        <p:nvSpPr>
          <p:cNvPr id="5125" name="TextBox 14"/>
          <p:cNvSpPr txBox="1">
            <a:spLocks noChangeArrowheads="1"/>
          </p:cNvSpPr>
          <p:nvPr/>
        </p:nvSpPr>
        <p:spPr bwMode="auto">
          <a:xfrm>
            <a:off x="4787900" y="5919788"/>
            <a:ext cx="136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b="1">
                <a:latin typeface="Century Gothic" pitchFamily="34" charset="0"/>
              </a:rPr>
              <a:t>Score total pour les risques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35696" y="5949280"/>
            <a:ext cx="2736304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29" name="TextBox 18"/>
          <p:cNvSpPr txBox="1">
            <a:spLocks noChangeArrowheads="1"/>
          </p:cNvSpPr>
          <p:nvPr/>
        </p:nvSpPr>
        <p:spPr bwMode="auto">
          <a:xfrm>
            <a:off x="1258888" y="817563"/>
            <a:ext cx="7561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>
                <a:latin typeface="Century Gothic" pitchFamily="34" charset="0"/>
              </a:rPr>
              <a:t>Utiliser les sources pour choisir deux avantages et deux risques inhérents à l’action. Ajouter les scores et comparer. Les avantages pèsent-ils plus lourds que les risques ?</a:t>
            </a:r>
          </a:p>
        </p:txBody>
      </p:sp>
      <p:sp>
        <p:nvSpPr>
          <p:cNvPr id="5130" name="TextBox 20"/>
          <p:cNvSpPr txBox="1">
            <a:spLocks noChangeArrowheads="1"/>
          </p:cNvSpPr>
          <p:nvPr/>
        </p:nvSpPr>
        <p:spPr bwMode="auto">
          <a:xfrm>
            <a:off x="7596188" y="0"/>
            <a:ext cx="1009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>
                <a:latin typeface="Century Gothic" pitchFamily="34" charset="0"/>
              </a:rPr>
              <a:t>Fiche 1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9512" y="3693513"/>
          <a:ext cx="4392488" cy="20927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/>
                  </a:extLst>
                </a:gridCol>
                <a:gridCol w="2736304">
                  <a:extLst>
                    <a:ext uri="{9D8B030D-6E8A-4147-A177-3AD203B41FA5}"/>
                  </a:extLst>
                </a:gridCol>
              </a:tblGrid>
              <a:tr h="76437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err="1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Avantage</a:t>
                      </a:r>
                      <a:endParaRPr lang="en-GB" sz="2000" b="1" i="0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95586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de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l'avantage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68711">
                <a:tc>
                  <a:txBody>
                    <a:bodyPr/>
                    <a:lstStyle/>
                    <a:p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 que cela se produise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64031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x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644008" y="3687774"/>
          <a:ext cx="4320480" cy="21174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/>
                  </a:extLst>
                </a:gridCol>
                <a:gridCol w="2736304">
                  <a:extLst>
                    <a:ext uri="{9D8B030D-6E8A-4147-A177-3AD203B41FA5}"/>
                  </a:extLst>
                </a:gridCol>
              </a:tblGrid>
              <a:tr h="803935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err="1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Risque</a:t>
                      </a:r>
                      <a:endParaRPr lang="en-GB" sz="2000" b="1" i="0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71093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du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risque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(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gravité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71093">
                <a:tc>
                  <a:txBody>
                    <a:bodyPr/>
                    <a:lstStyle/>
                    <a:p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 que cela se produise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71369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x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6228184" y="5949280"/>
            <a:ext cx="2736304" cy="432048"/>
          </a:xfrm>
          <a:prstGeom prst="rect">
            <a:avLst/>
          </a:prstGeom>
          <a:noFill/>
          <a:ln>
            <a:solidFill>
              <a:srgbClr val="0068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79512" y="1417038"/>
          <a:ext cx="4392488" cy="20927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/>
                  </a:extLst>
                </a:gridCol>
                <a:gridCol w="2736304">
                  <a:extLst>
                    <a:ext uri="{9D8B030D-6E8A-4147-A177-3AD203B41FA5}"/>
                  </a:extLst>
                </a:gridCol>
              </a:tblGrid>
              <a:tr h="76437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err="1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Avantage</a:t>
                      </a:r>
                      <a:endParaRPr lang="en-GB" sz="2000" b="1" i="0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95586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de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l'avantage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68711">
                <a:tc>
                  <a:txBody>
                    <a:bodyPr/>
                    <a:lstStyle/>
                    <a:p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 que cela se produise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64031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x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644008" y="1411299"/>
          <a:ext cx="4320480" cy="21174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/>
                  </a:extLst>
                </a:gridCol>
                <a:gridCol w="2736304">
                  <a:extLst>
                    <a:ext uri="{9D8B030D-6E8A-4147-A177-3AD203B41FA5}"/>
                  </a:extLst>
                </a:gridCol>
              </a:tblGrid>
              <a:tr h="803935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err="1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Risque</a:t>
                      </a:r>
                      <a:endParaRPr lang="en-GB" sz="2000" b="1" i="0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71093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du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risque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(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gravité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471093">
                <a:tc>
                  <a:txBody>
                    <a:bodyPr/>
                    <a:lstStyle/>
                    <a:p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 que cela se produise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 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2   3  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71369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Poids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x </a:t>
                      </a:r>
                      <a:r>
                        <a:rPr lang="en-GB" sz="1200" b="0" i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probabilité</a:t>
                      </a:r>
                      <a:endParaRPr lang="en-GB" sz="12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i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2</cp:revision>
  <dcterms:created xsi:type="dcterms:W3CDTF">2016-10-28T15:46:08Z</dcterms:created>
  <dcterms:modified xsi:type="dcterms:W3CDTF">2016-10-28T15:46:44Z</dcterms:modified>
</cp:coreProperties>
</file>