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D18D6-0263-4B20-9DEB-BE8F879A04CA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7C443-E338-4C69-9EC8-43266A8960D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B69910-04B0-418A-B5F1-E0753E837DF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 userDrawn="1"/>
        </p:nvGrpSpPr>
        <p:grpSpPr>
          <a:xfrm>
            <a:off x="0" y="6525344"/>
            <a:ext cx="9144000" cy="353876"/>
            <a:chOff x="0" y="6525344"/>
            <a:chExt cx="9144000" cy="353876"/>
          </a:xfrm>
          <a:solidFill>
            <a:srgbClr val="FF9900"/>
          </a:solidFill>
        </p:grpSpPr>
        <p:sp>
          <p:nvSpPr>
            <p:cNvPr id="4" name="Rectangle 3"/>
            <p:cNvSpPr/>
            <p:nvPr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TextBox 6"/>
            <p:cNvSpPr txBox="1"/>
            <p:nvPr/>
          </p:nvSpPr>
          <p:spPr>
            <a:xfrm>
              <a:off x="6804248" y="6525344"/>
              <a:ext cx="2088232" cy="338554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  <a:cs typeface="+mn-cs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F310B-8803-4E7C-9464-4247E5EDEA99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FBA48-3507-481A-A974-0222117D975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3348038" y="806450"/>
            <a:ext cx="57959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 err="1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Préparer</a:t>
            </a:r>
            <a:r>
              <a:rPr lang="en-GB" sz="2400" dirty="0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2400" dirty="0" err="1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votre</a:t>
            </a:r>
            <a:r>
              <a:rPr lang="en-GB" sz="2400" dirty="0">
                <a:solidFill>
                  <a:srgbClr val="FF9900"/>
                </a:solidFill>
                <a:latin typeface="Century Gothic" pitchFamily="34" charset="0"/>
                <a:ea typeface="+mj-ea"/>
                <a:cs typeface="+mj-cs"/>
              </a:rPr>
              <a:t> communication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48038" y="1196975"/>
            <a:ext cx="5795962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Utiliser les cases pour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préparer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le plan.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Placer un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paragraphe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ou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une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scène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dans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chaque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case.</a:t>
            </a:r>
            <a:br>
              <a:rPr lang="en-GB" sz="1400" dirty="0">
                <a:latin typeface="Century Gothic" pitchFamily="34" charset="0"/>
                <a:ea typeface="+mj-ea"/>
                <a:cs typeface="+mj-cs"/>
              </a:rPr>
            </a:b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.</a:t>
            </a:r>
          </a:p>
        </p:txBody>
      </p:sp>
      <p:sp>
        <p:nvSpPr>
          <p:cNvPr id="13316" name="TextBox 55"/>
          <p:cNvSpPr txBox="1">
            <a:spLocks noChangeArrowheads="1"/>
          </p:cNvSpPr>
          <p:nvPr/>
        </p:nvSpPr>
        <p:spPr bwMode="auto">
          <a:xfrm>
            <a:off x="-31750" y="923925"/>
            <a:ext cx="3600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FF9900"/>
                </a:solidFill>
                <a:latin typeface="Century Gothic" pitchFamily="34" charset="0"/>
              </a:rPr>
              <a:t>La checklist de la communication efficace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0825" y="1700213"/>
            <a:ext cx="2881313" cy="985837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fr-FR" sz="1200" b="1" dirty="0">
                <a:latin typeface="Century Gothic" pitchFamily="34" charset="0"/>
                <a:cs typeface="+mn-cs"/>
              </a:rPr>
              <a:t>Est-ce que le contenu est </a:t>
            </a: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clair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fr-FR" sz="1200" dirty="0">
                <a:latin typeface="Century Gothic" pitchFamily="34" charset="0"/>
                <a:cs typeface="+mn-cs"/>
              </a:rPr>
              <a:t>Le registre correspond-il à l’objectif et au public présent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fr-FR" sz="1200" dirty="0">
                <a:latin typeface="Century Gothic" pitchFamily="34" charset="0"/>
                <a:cs typeface="+mn-cs"/>
              </a:rPr>
              <a:t>Est-ce facile à comprendre ?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15900" y="4962525"/>
            <a:ext cx="2951163" cy="1430338"/>
          </a:xfrm>
          <a:prstGeom prst="rect">
            <a:avLst/>
          </a:prstGeom>
          <a:ln w="3175">
            <a:noFill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1200" b="1" dirty="0">
                <a:latin typeface="Century Gothic" pitchFamily="34" charset="0"/>
                <a:cs typeface="+mn-cs"/>
              </a:rPr>
              <a:t>Est-</a:t>
            </a:r>
            <a:r>
              <a:rPr lang="en-GB" sz="1200" b="1" dirty="0" err="1">
                <a:latin typeface="Century Gothic" pitchFamily="34" charset="0"/>
                <a:cs typeface="+mn-cs"/>
              </a:rPr>
              <a:t>ce</a:t>
            </a:r>
            <a:r>
              <a:rPr lang="en-GB" sz="1200" b="1" dirty="0">
                <a:latin typeface="Century Gothic" pitchFamily="34" charset="0"/>
                <a:cs typeface="+mn-cs"/>
              </a:rPr>
              <a:t> que le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contenu</a:t>
            </a:r>
            <a:r>
              <a:rPr lang="en-GB" sz="1200" b="1" dirty="0"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est</a:t>
            </a:r>
            <a:r>
              <a:rPr lang="en-GB" sz="1200" b="1" dirty="0"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cohérent</a:t>
            </a: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Est-</a:t>
            </a:r>
            <a:r>
              <a:rPr lang="en-GB" sz="1200" dirty="0" err="1">
                <a:latin typeface="Century Gothic" pitchFamily="34" charset="0"/>
                <a:cs typeface="+mn-cs"/>
              </a:rPr>
              <a:t>ce</a:t>
            </a:r>
            <a:r>
              <a:rPr lang="en-GB" sz="1200" dirty="0">
                <a:latin typeface="Century Gothic" pitchFamily="34" charset="0"/>
                <a:cs typeface="+mn-cs"/>
              </a:rPr>
              <a:t> que </a:t>
            </a:r>
            <a:r>
              <a:rPr lang="en-GB" sz="1200" dirty="0" err="1">
                <a:latin typeface="Century Gothic" pitchFamily="34" charset="0"/>
                <a:cs typeface="+mn-cs"/>
              </a:rPr>
              <a:t>chaque</a:t>
            </a:r>
            <a:r>
              <a:rPr lang="en-GB" sz="1200" dirty="0">
                <a:latin typeface="Century Gothic" pitchFamily="34" charset="0"/>
                <a:cs typeface="+mn-cs"/>
              </a:rPr>
              <a:t> scène </a:t>
            </a:r>
            <a:r>
              <a:rPr lang="en-GB" sz="1200" dirty="0" err="1">
                <a:latin typeface="Century Gothic" pitchFamily="34" charset="0"/>
                <a:cs typeface="+mn-cs"/>
              </a:rPr>
              <a:t>ou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paragraphe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exprime</a:t>
            </a:r>
            <a:r>
              <a:rPr lang="en-GB" sz="1200" dirty="0">
                <a:latin typeface="Century Gothic" pitchFamily="34" charset="0"/>
                <a:cs typeface="+mn-cs"/>
              </a:rPr>
              <a:t> un message principal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cs typeface="+mn-cs"/>
              </a:rPr>
              <a:t>Sont-ils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dans</a:t>
            </a:r>
            <a:r>
              <a:rPr lang="en-GB" sz="1200" dirty="0">
                <a:latin typeface="Century Gothic" pitchFamily="34" charset="0"/>
                <a:cs typeface="+mn-cs"/>
              </a:rPr>
              <a:t> un </a:t>
            </a:r>
            <a:r>
              <a:rPr lang="en-GB" sz="1200" dirty="0" err="1">
                <a:latin typeface="Century Gothic" pitchFamily="34" charset="0"/>
                <a:cs typeface="+mn-cs"/>
              </a:rPr>
              <a:t>ordre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logique</a:t>
            </a:r>
            <a:r>
              <a:rPr lang="en-GB" sz="1200" dirty="0">
                <a:latin typeface="Century Gothic" pitchFamily="34" charset="0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cs typeface="+mn-cs"/>
              </a:rPr>
              <a:t>Sont-ils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liés</a:t>
            </a:r>
            <a:r>
              <a:rPr lang="en-GB" sz="1200" dirty="0">
                <a:latin typeface="Century Gothic" pitchFamily="34" charset="0"/>
                <a:cs typeface="+mn-cs"/>
              </a:rPr>
              <a:t> ?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50825" y="3792538"/>
            <a:ext cx="3025775" cy="1169987"/>
          </a:xfrm>
          <a:prstGeom prst="rect">
            <a:avLst/>
          </a:prstGeom>
          <a:ln w="3175">
            <a:noFill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Century Gothic" pitchFamily="34" charset="0"/>
                <a:cs typeface="+mn-cs"/>
              </a:rPr>
              <a:t>Est-</a:t>
            </a:r>
            <a:r>
              <a:rPr lang="en-GB" sz="1200" b="1" dirty="0" err="1">
                <a:latin typeface="Century Gothic" pitchFamily="34" charset="0"/>
                <a:cs typeface="+mn-cs"/>
              </a:rPr>
              <a:t>ce</a:t>
            </a:r>
            <a:r>
              <a:rPr lang="en-GB" sz="1200" b="1" dirty="0">
                <a:latin typeface="Century Gothic" pitchFamily="34" charset="0"/>
                <a:cs typeface="+mn-cs"/>
              </a:rPr>
              <a:t> que le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contenu</a:t>
            </a:r>
            <a:r>
              <a:rPr lang="en-GB" sz="1200" b="1" dirty="0"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est</a:t>
            </a:r>
            <a:r>
              <a:rPr lang="en-GB" sz="1200" b="1" dirty="0">
                <a:latin typeface="Century Gothic" pitchFamily="34" charset="0"/>
                <a:cs typeface="+mn-cs"/>
              </a:rPr>
              <a:t> </a:t>
            </a: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correct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cs typeface="+mn-cs"/>
              </a:rPr>
              <a:t>Avez-vous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mis</a:t>
            </a:r>
            <a:r>
              <a:rPr lang="en-GB" sz="1200" dirty="0">
                <a:latin typeface="Century Gothic" pitchFamily="34" charset="0"/>
                <a:cs typeface="+mn-cs"/>
              </a:rPr>
              <a:t> les explications </a:t>
            </a:r>
            <a:r>
              <a:rPr lang="en-GB" sz="1200" dirty="0" err="1">
                <a:latin typeface="Century Gothic" pitchFamily="34" charset="0"/>
                <a:cs typeface="+mn-cs"/>
              </a:rPr>
              <a:t>scientifiques</a:t>
            </a:r>
            <a:r>
              <a:rPr lang="en-GB" sz="1200" dirty="0">
                <a:latin typeface="Century Gothic" pitchFamily="34" charset="0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cs typeface="+mn-cs"/>
              </a:rPr>
              <a:t>Avez-vous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utilisé</a:t>
            </a:r>
            <a:r>
              <a:rPr lang="en-GB" sz="1200" dirty="0">
                <a:latin typeface="Century Gothic" pitchFamily="34" charset="0"/>
                <a:cs typeface="+mn-cs"/>
              </a:rPr>
              <a:t> et </a:t>
            </a:r>
            <a:r>
              <a:rPr lang="en-GB" sz="1200" dirty="0" err="1">
                <a:latin typeface="Century Gothic" pitchFamily="34" charset="0"/>
                <a:cs typeface="+mn-cs"/>
              </a:rPr>
              <a:t>expliqué</a:t>
            </a:r>
            <a:r>
              <a:rPr lang="en-GB" sz="1200" dirty="0">
                <a:latin typeface="Century Gothic" pitchFamily="34" charset="0"/>
                <a:cs typeface="+mn-cs"/>
              </a:rPr>
              <a:t> les </a:t>
            </a:r>
            <a:r>
              <a:rPr lang="en-GB" sz="1200" dirty="0" err="1">
                <a:latin typeface="Century Gothic" pitchFamily="34" charset="0"/>
                <a:cs typeface="+mn-cs"/>
              </a:rPr>
              <a:t>termes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scientifiques</a:t>
            </a:r>
            <a:r>
              <a:rPr lang="en-GB" sz="1200" dirty="0">
                <a:latin typeface="Century Gothic" pitchFamily="34" charset="0"/>
                <a:cs typeface="+mn-cs"/>
              </a:rPr>
              <a:t> ?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15900" y="2754313"/>
            <a:ext cx="2879725" cy="1247775"/>
          </a:xfrm>
          <a:prstGeom prst="rect">
            <a:avLst/>
          </a:prstGeom>
          <a:ln w="3175">
            <a:noFill/>
          </a:ln>
        </p:spPr>
        <p:txBody>
          <a:bodyPr>
            <a:spAutoFit/>
          </a:bodyPr>
          <a:lstStyle/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346CDC"/>
              </a:buClr>
              <a:buSzPct val="140000"/>
              <a:defRPr/>
            </a:pPr>
            <a:r>
              <a:rPr lang="en-GB" sz="1200" b="1" dirty="0">
                <a:latin typeface="Century Gothic" pitchFamily="34" charset="0"/>
                <a:cs typeface="+mn-cs"/>
              </a:rPr>
              <a:t>Est-</a:t>
            </a:r>
            <a:r>
              <a:rPr lang="en-GB" sz="1200" b="1" dirty="0" err="1">
                <a:latin typeface="Century Gothic" pitchFamily="34" charset="0"/>
                <a:cs typeface="+mn-cs"/>
              </a:rPr>
              <a:t>ce</a:t>
            </a:r>
            <a:r>
              <a:rPr lang="en-GB" sz="1200" b="1" dirty="0">
                <a:latin typeface="Century Gothic" pitchFamily="34" charset="0"/>
                <a:cs typeface="+mn-cs"/>
              </a:rPr>
              <a:t> que le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contenu</a:t>
            </a:r>
            <a:r>
              <a:rPr lang="en-GB" sz="1200" b="1" dirty="0"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latin typeface="Century Gothic" pitchFamily="34" charset="0"/>
                <a:cs typeface="+mn-cs"/>
              </a:rPr>
              <a:t>est</a:t>
            </a:r>
            <a:r>
              <a:rPr lang="en-GB" sz="1200" b="1" dirty="0">
                <a:latin typeface="Century Gothic" pitchFamily="34" charset="0"/>
                <a:cs typeface="+mn-cs"/>
              </a:rPr>
              <a:t> </a:t>
            </a:r>
            <a:r>
              <a:rPr lang="en-GB" sz="1200" b="1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concret</a:t>
            </a: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>
                <a:latin typeface="Century Gothic" pitchFamily="34" charset="0"/>
                <a:cs typeface="+mn-cs"/>
              </a:rPr>
              <a:t>Des </a:t>
            </a:r>
            <a:r>
              <a:rPr lang="en-GB" sz="1200" dirty="0" err="1">
                <a:latin typeface="Century Gothic" pitchFamily="34" charset="0"/>
                <a:cs typeface="+mn-cs"/>
              </a:rPr>
              <a:t>exemples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sont-ils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présentés</a:t>
            </a:r>
            <a:r>
              <a:rPr lang="en-GB" sz="1200" dirty="0">
                <a:latin typeface="Century Gothic" pitchFamily="34" charset="0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006800"/>
              </a:buClr>
              <a:buSzPct val="100000"/>
              <a:buFont typeface="Wingdings" pitchFamily="2" charset="2"/>
              <a:buChar char="l"/>
              <a:defRPr/>
            </a:pPr>
            <a:r>
              <a:rPr lang="en-GB" sz="1200" dirty="0" err="1">
                <a:latin typeface="Century Gothic" pitchFamily="34" charset="0"/>
                <a:cs typeface="+mn-cs"/>
              </a:rPr>
              <a:t>Avez-vous</a:t>
            </a:r>
            <a:r>
              <a:rPr lang="en-GB" sz="1200" dirty="0">
                <a:latin typeface="Century Gothic" pitchFamily="34" charset="0"/>
                <a:cs typeface="+mn-cs"/>
              </a:rPr>
              <a:t> </a:t>
            </a:r>
            <a:r>
              <a:rPr lang="en-GB" sz="1200" dirty="0" err="1">
                <a:latin typeface="Century Gothic" pitchFamily="34" charset="0"/>
                <a:cs typeface="+mn-cs"/>
              </a:rPr>
              <a:t>utilisé</a:t>
            </a:r>
            <a:r>
              <a:rPr lang="en-GB" sz="1200" dirty="0">
                <a:latin typeface="Century Gothic" pitchFamily="34" charset="0"/>
                <a:cs typeface="+mn-cs"/>
              </a:rPr>
              <a:t> des mots </a:t>
            </a:r>
            <a:r>
              <a:rPr lang="en-GB" sz="1200" dirty="0" err="1">
                <a:latin typeface="Century Gothic" pitchFamily="34" charset="0"/>
                <a:cs typeface="+mn-cs"/>
              </a:rPr>
              <a:t>frappants</a:t>
            </a:r>
            <a:r>
              <a:rPr lang="en-GB" sz="1200" dirty="0">
                <a:latin typeface="Century Gothic" pitchFamily="34" charset="0"/>
                <a:cs typeface="+mn-cs"/>
              </a:rPr>
              <a:t> ?</a:t>
            </a:r>
          </a:p>
          <a:p>
            <a:pPr marL="180975" indent="-180975" fontAlgn="auto">
              <a:spcBef>
                <a:spcPts val="600"/>
              </a:spcBef>
              <a:spcAft>
                <a:spcPts val="0"/>
              </a:spcAft>
              <a:buClr>
                <a:srgbClr val="28A046"/>
              </a:buClr>
              <a:buSzPct val="140000"/>
              <a:buFont typeface="Century Gothic" pitchFamily="34" charset="0"/>
              <a:buChar char="■"/>
              <a:defRPr/>
            </a:pPr>
            <a:endParaRPr lang="en-GB" sz="1200" dirty="0">
              <a:latin typeface="Century Gothic" pitchFamily="34" charset="0"/>
              <a:cs typeface="+mn-cs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3203575" y="908050"/>
            <a:ext cx="0" cy="5545138"/>
          </a:xfrm>
          <a:prstGeom prst="line">
            <a:avLst/>
          </a:prstGeom>
          <a:ln w="6350">
            <a:solidFill>
              <a:srgbClr val="28A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2" name="TextBox 16"/>
          <p:cNvSpPr txBox="1">
            <a:spLocks noChangeArrowheads="1"/>
          </p:cNvSpPr>
          <p:nvPr/>
        </p:nvSpPr>
        <p:spPr bwMode="auto">
          <a:xfrm>
            <a:off x="1979613" y="68263"/>
            <a:ext cx="57610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entury Gothic" pitchFamily="34" charset="0"/>
              </a:rPr>
              <a:t>Communiquer des idées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235825" y="0"/>
            <a:ext cx="1873250" cy="641350"/>
            <a:chOff x="7236296" y="0"/>
            <a:chExt cx="1873002" cy="641606"/>
          </a:xfrm>
        </p:grpSpPr>
        <p:sp>
          <p:nvSpPr>
            <p:cNvPr id="13342" name="TextBox 20"/>
            <p:cNvSpPr txBox="1">
              <a:spLocks noChangeArrowheads="1"/>
            </p:cNvSpPr>
            <p:nvPr/>
          </p:nvSpPr>
          <p:spPr bwMode="auto">
            <a:xfrm>
              <a:off x="7236296" y="0"/>
              <a:ext cx="13689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1</a:t>
              </a:r>
            </a:p>
          </p:txBody>
        </p:sp>
        <p:pic>
          <p:nvPicPr>
            <p:cNvPr id="13343" name="Picture 21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253163" y="1700213"/>
            <a:ext cx="2782887" cy="1489075"/>
            <a:chOff x="6253105" y="1700808"/>
            <a:chExt cx="2783391" cy="1487869"/>
          </a:xfrm>
        </p:grpSpPr>
        <p:sp>
          <p:nvSpPr>
            <p:cNvPr id="79" name="TextBox 78"/>
            <p:cNvSpPr txBox="1"/>
            <p:nvPr/>
          </p:nvSpPr>
          <p:spPr>
            <a:xfrm>
              <a:off x="6253105" y="1700808"/>
              <a:ext cx="263573" cy="307726"/>
            </a:xfrm>
            <a:prstGeom prst="rect">
              <a:avLst/>
            </a:prstGeom>
            <a:noFill/>
            <a:ln w="6350">
              <a:noFill/>
            </a:ln>
            <a:effectLst>
              <a:outerShdw blurRad="50800" dist="25400" dir="2700000" sx="98000" sy="98000" algn="tl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2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254692" y="1700808"/>
              <a:ext cx="278180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73438" y="1700213"/>
            <a:ext cx="2782887" cy="1489075"/>
            <a:chOff x="3373942" y="1700808"/>
            <a:chExt cx="2782234" cy="1487869"/>
          </a:xfrm>
        </p:grpSpPr>
        <p:sp>
          <p:nvSpPr>
            <p:cNvPr id="77" name="TextBox 76"/>
            <p:cNvSpPr txBox="1"/>
            <p:nvPr/>
          </p:nvSpPr>
          <p:spPr>
            <a:xfrm>
              <a:off x="3389813" y="1700808"/>
              <a:ext cx="317425" cy="30772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1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7394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253163" y="3309938"/>
            <a:ext cx="2782887" cy="1487487"/>
            <a:chOff x="6253105" y="1700808"/>
            <a:chExt cx="2783391" cy="1487869"/>
          </a:xfrm>
        </p:grpSpPr>
        <p:sp>
          <p:nvSpPr>
            <p:cNvPr id="29" name="TextBox 28"/>
            <p:cNvSpPr txBox="1"/>
            <p:nvPr/>
          </p:nvSpPr>
          <p:spPr>
            <a:xfrm>
              <a:off x="6253105" y="1700808"/>
              <a:ext cx="263573" cy="308054"/>
            </a:xfrm>
            <a:prstGeom prst="rect">
              <a:avLst/>
            </a:prstGeom>
            <a:noFill/>
            <a:ln w="6350">
              <a:noFill/>
            </a:ln>
            <a:effectLst>
              <a:outerShdw blurRad="50800" dist="25400" dir="2700000" sx="98000" sy="98000" algn="tl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254692" y="1700808"/>
              <a:ext cx="278180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3373438" y="3309938"/>
            <a:ext cx="2782887" cy="1487487"/>
            <a:chOff x="3373942" y="1700808"/>
            <a:chExt cx="2782234" cy="1487869"/>
          </a:xfrm>
        </p:grpSpPr>
        <p:sp>
          <p:nvSpPr>
            <p:cNvPr id="32" name="TextBox 31"/>
            <p:cNvSpPr txBox="1"/>
            <p:nvPr/>
          </p:nvSpPr>
          <p:spPr>
            <a:xfrm>
              <a:off x="3389813" y="1700808"/>
              <a:ext cx="317425" cy="30805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3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37394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253163" y="4941888"/>
            <a:ext cx="2782887" cy="1487487"/>
            <a:chOff x="6253105" y="1700808"/>
            <a:chExt cx="2783391" cy="1487869"/>
          </a:xfrm>
        </p:grpSpPr>
        <p:sp>
          <p:nvSpPr>
            <p:cNvPr id="35" name="TextBox 34"/>
            <p:cNvSpPr txBox="1"/>
            <p:nvPr/>
          </p:nvSpPr>
          <p:spPr>
            <a:xfrm>
              <a:off x="6253105" y="1700808"/>
              <a:ext cx="263573" cy="308054"/>
            </a:xfrm>
            <a:prstGeom prst="rect">
              <a:avLst/>
            </a:prstGeom>
            <a:noFill/>
            <a:ln w="6350">
              <a:noFill/>
            </a:ln>
            <a:effectLst>
              <a:outerShdw blurRad="50800" dist="25400" dir="2700000" sx="98000" sy="98000" algn="tl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6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254692" y="1700808"/>
              <a:ext cx="278180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3373438" y="4941888"/>
            <a:ext cx="2782887" cy="1487487"/>
            <a:chOff x="3373942" y="1700808"/>
            <a:chExt cx="2782234" cy="1487869"/>
          </a:xfrm>
        </p:grpSpPr>
        <p:sp>
          <p:nvSpPr>
            <p:cNvPr id="38" name="TextBox 37"/>
            <p:cNvSpPr txBox="1"/>
            <p:nvPr/>
          </p:nvSpPr>
          <p:spPr>
            <a:xfrm>
              <a:off x="3389813" y="1700808"/>
              <a:ext cx="317425" cy="30805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dirty="0">
                  <a:solidFill>
                    <a:srgbClr val="28A046"/>
                  </a:solidFill>
                  <a:latin typeface="Century Gothic" pitchFamily="34" charset="0"/>
                </a:rPr>
                <a:t>5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373942" y="1700808"/>
              <a:ext cx="2782234" cy="1487869"/>
            </a:xfrm>
            <a:prstGeom prst="rect">
              <a:avLst/>
            </a:prstGeom>
            <a:noFill/>
            <a:ln w="6350">
              <a:solidFill>
                <a:srgbClr val="28A046"/>
              </a:solidFill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Affichage à l'écran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1</cp:revision>
  <dcterms:created xsi:type="dcterms:W3CDTF">2016-11-18T17:00:09Z</dcterms:created>
  <dcterms:modified xsi:type="dcterms:W3CDTF">2016-11-18T17:01:16Z</dcterms:modified>
</cp:coreProperties>
</file>