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D9446-CBCC-4537-8F20-6D31E77AA1DD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3D8B6-2045-480B-92D6-83D180F125A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b="1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5DA2CE-5FA6-4E53-8C17-6C6FB369D103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>
          <a:xfrm rot="5400000">
            <a:off x="4394993" y="2129632"/>
            <a:ext cx="354013" cy="91440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Box 6"/>
          <p:cNvSpPr txBox="1"/>
          <p:nvPr userDrawn="1"/>
        </p:nvSpPr>
        <p:spPr>
          <a:xfrm>
            <a:off x="7056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rPr>
              <a:t>Fiches </a:t>
            </a:r>
            <a:r>
              <a:rPr lang="en-GB" sz="1600" dirty="0" err="1">
                <a:solidFill>
                  <a:schemeClr val="bg1"/>
                </a:solidFill>
                <a:latin typeface="Century Gothic" pitchFamily="34" charset="0"/>
                <a:cs typeface="+mn-cs"/>
              </a:rPr>
              <a:t>apprenants</a:t>
            </a:r>
            <a:endParaRPr lang="en-GB" sz="1600" dirty="0">
              <a:solidFill>
                <a:schemeClr val="bg1"/>
              </a:solidFill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6C93B-A921-4607-947F-4844ABF4598F}" type="datetimeFigureOut">
              <a:rPr lang="fr-FR" smtClean="0"/>
              <a:t>28/10/2016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92BD2-F5B9-4D65-961F-225792780C5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70"/>
          <p:cNvSpPr txBox="1"/>
          <p:nvPr/>
        </p:nvSpPr>
        <p:spPr>
          <a:xfrm>
            <a:off x="1366838" y="349250"/>
            <a:ext cx="7416800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9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Infographie</a:t>
            </a:r>
            <a:r>
              <a:rPr lang="en-GB" sz="29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 sur les </a:t>
            </a:r>
            <a:r>
              <a:rPr lang="en-GB" sz="29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moustiques</a:t>
            </a:r>
            <a:r>
              <a:rPr lang="en-GB" sz="29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j-ea"/>
                <a:cs typeface="+mj-cs"/>
              </a:rPr>
              <a:t> GM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132138" y="2349500"/>
            <a:ext cx="2879725" cy="2879725"/>
            <a:chOff x="3275856" y="2473732"/>
            <a:chExt cx="2880000" cy="2880000"/>
          </a:xfrm>
        </p:grpSpPr>
        <p:sp>
          <p:nvSpPr>
            <p:cNvPr id="30" name="Oval 29"/>
            <p:cNvSpPr/>
            <p:nvPr/>
          </p:nvSpPr>
          <p:spPr>
            <a:xfrm>
              <a:off x="3275856" y="2473732"/>
              <a:ext cx="2880000" cy="288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9477" name="TextBox 41"/>
            <p:cNvSpPr txBox="1">
              <a:spLocks noChangeArrowheads="1"/>
            </p:cNvSpPr>
            <p:nvPr/>
          </p:nvSpPr>
          <p:spPr bwMode="auto">
            <a:xfrm>
              <a:off x="3995936" y="3544400"/>
              <a:ext cx="1296144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1400">
                  <a:latin typeface="Century Gothic" pitchFamily="34" charset="0"/>
                </a:rPr>
                <a:t>Le cycle de vie d’un moustique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380288" y="0"/>
            <a:ext cx="1728787" cy="641350"/>
            <a:chOff x="7813154" y="0"/>
            <a:chExt cx="1296144" cy="641606"/>
          </a:xfrm>
        </p:grpSpPr>
        <p:sp>
          <p:nvSpPr>
            <p:cNvPr id="19474" name="TextBox 13"/>
            <p:cNvSpPr txBox="1">
              <a:spLocks noChangeArrowheads="1"/>
            </p:cNvSpPr>
            <p:nvPr/>
          </p:nvSpPr>
          <p:spPr bwMode="auto">
            <a:xfrm>
              <a:off x="7813154" y="0"/>
              <a:ext cx="79208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>
                  <a:latin typeface="Century Gothic" pitchFamily="34" charset="0"/>
                </a:rPr>
                <a:t>Fiche 4a</a:t>
              </a:r>
            </a:p>
          </p:txBody>
        </p:sp>
        <p:pic>
          <p:nvPicPr>
            <p:cNvPr id="19475" name="Picture 14" descr="Student sheets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1" name="TextBox 15"/>
          <p:cNvSpPr txBox="1">
            <a:spLocks noChangeArrowheads="1"/>
          </p:cNvSpPr>
          <p:nvPr/>
        </p:nvSpPr>
        <p:spPr bwMode="auto">
          <a:xfrm>
            <a:off x="179388" y="908050"/>
            <a:ext cx="8785225" cy="49371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300">
                <a:solidFill>
                  <a:srgbClr val="006600"/>
                </a:solidFill>
                <a:latin typeface="Calibri" pitchFamily="34" charset="0"/>
              </a:rPr>
              <a:t>●</a:t>
            </a:r>
            <a:r>
              <a:rPr lang="en-GB" sz="1300">
                <a:solidFill>
                  <a:srgbClr val="B33D96"/>
                </a:solidFill>
                <a:latin typeface="Calibri" pitchFamily="34" charset="0"/>
              </a:rPr>
              <a:t>   </a:t>
            </a:r>
            <a:r>
              <a:rPr lang="en-GB" sz="1300">
                <a:latin typeface="Century Gothic" pitchFamily="34" charset="0"/>
              </a:rPr>
              <a:t>En savoir plus sur les moustiques GM </a:t>
            </a:r>
            <a:r>
              <a:rPr lang="en-GB" sz="1300">
                <a:solidFill>
                  <a:srgbClr val="006600"/>
                </a:solidFill>
                <a:latin typeface="Calibri" pitchFamily="34" charset="0"/>
              </a:rPr>
              <a:t>●  </a:t>
            </a:r>
            <a:r>
              <a:rPr lang="en-GB" sz="1300">
                <a:latin typeface="Century Gothic" pitchFamily="34" charset="0"/>
              </a:rPr>
              <a:t> Découper et utiliser les infographies </a:t>
            </a:r>
          </a:p>
          <a:p>
            <a:pPr algn="ctr"/>
            <a:r>
              <a:rPr lang="en-GB" sz="1300">
                <a:solidFill>
                  <a:srgbClr val="006600"/>
                </a:solidFill>
                <a:latin typeface="Calibri" pitchFamily="34" charset="0"/>
              </a:rPr>
              <a:t>●   </a:t>
            </a:r>
            <a:r>
              <a:rPr lang="en-GB" sz="1300">
                <a:latin typeface="Century Gothic" pitchFamily="34" charset="0"/>
              </a:rPr>
              <a:t>Ajouter votre propre texte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684213" y="5013325"/>
            <a:ext cx="1727200" cy="647700"/>
            <a:chOff x="827584" y="4869160"/>
            <a:chExt cx="1728192" cy="648072"/>
          </a:xfrm>
        </p:grpSpPr>
        <p:sp>
          <p:nvSpPr>
            <p:cNvPr id="19472" name="TextBox 39"/>
            <p:cNvSpPr txBox="1">
              <a:spLocks noChangeArrowheads="1"/>
            </p:cNvSpPr>
            <p:nvPr/>
          </p:nvSpPr>
          <p:spPr bwMode="auto">
            <a:xfrm>
              <a:off x="827584" y="4869160"/>
              <a:ext cx="172819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1200">
                  <a:latin typeface="Century Gothic" pitchFamily="34" charset="0"/>
                </a:rPr>
                <a:t>Ce qui les différencie des moustiques habituels</a:t>
              </a: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99062" y="4869160"/>
              <a:ext cx="1585235" cy="648072"/>
            </a:xfrm>
            <a:prstGeom prst="roundRect">
              <a:avLst/>
            </a:prstGeom>
            <a:noFill/>
            <a:ln w="6350">
              <a:solidFill>
                <a:srgbClr val="0066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6732588" y="4652963"/>
            <a:ext cx="2016125" cy="877887"/>
            <a:chOff x="6732240" y="4869160"/>
            <a:chExt cx="1800200" cy="648072"/>
          </a:xfrm>
        </p:grpSpPr>
        <p:sp>
          <p:nvSpPr>
            <p:cNvPr id="19470" name="TextBox 40"/>
            <p:cNvSpPr txBox="1">
              <a:spLocks noChangeArrowheads="1"/>
            </p:cNvSpPr>
            <p:nvPr/>
          </p:nvSpPr>
          <p:spPr bwMode="auto">
            <a:xfrm>
              <a:off x="6732240" y="4869160"/>
              <a:ext cx="1800200" cy="613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1200">
                  <a:latin typeface="Century Gothic" pitchFamily="34" charset="0"/>
                </a:rPr>
                <a:t>Comment les moustiques GM pourraient exterminer les moustiques dangereux</a:t>
              </a: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6771929" y="4869160"/>
              <a:ext cx="1688219" cy="648072"/>
            </a:xfrm>
            <a:prstGeom prst="roundRect">
              <a:avLst/>
            </a:prstGeom>
            <a:noFill/>
            <a:ln w="6350">
              <a:solidFill>
                <a:srgbClr val="0066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6659563" y="1844675"/>
            <a:ext cx="2016125" cy="674688"/>
            <a:chOff x="6804248" y="1772816"/>
            <a:chExt cx="1872208" cy="509502"/>
          </a:xfrm>
        </p:grpSpPr>
        <p:sp>
          <p:nvSpPr>
            <p:cNvPr id="19468" name="TextBox 38"/>
            <p:cNvSpPr txBox="1">
              <a:spLocks noChangeArrowheads="1"/>
            </p:cNvSpPr>
            <p:nvPr/>
          </p:nvSpPr>
          <p:spPr bwMode="auto">
            <a:xfrm>
              <a:off x="6804248" y="1794012"/>
              <a:ext cx="1872208" cy="488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1200">
                  <a:latin typeface="Century Gothic" pitchFamily="34" charset="0"/>
                </a:rPr>
                <a:t>Comment les moustiques GM sont produits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6876482" y="1772816"/>
              <a:ext cx="1687936" cy="503507"/>
            </a:xfrm>
            <a:prstGeom prst="roundRect">
              <a:avLst/>
            </a:prstGeom>
            <a:noFill/>
            <a:ln w="6350">
              <a:solidFill>
                <a:srgbClr val="0066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39750" y="1773238"/>
            <a:ext cx="1655763" cy="1190625"/>
            <a:chOff x="723615" y="1772816"/>
            <a:chExt cx="1472121" cy="764731"/>
          </a:xfrm>
        </p:grpSpPr>
        <p:sp>
          <p:nvSpPr>
            <p:cNvPr id="19466" name="TextBox 42"/>
            <p:cNvSpPr txBox="1">
              <a:spLocks noChangeArrowheads="1"/>
            </p:cNvSpPr>
            <p:nvPr/>
          </p:nvSpPr>
          <p:spPr bwMode="auto">
            <a:xfrm>
              <a:off x="723615" y="1772816"/>
              <a:ext cx="1472121" cy="764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1200">
                  <a:latin typeface="Century Gothic" pitchFamily="34" charset="0"/>
                </a:rPr>
                <a:t>Comment les moustiques véhiculent les maladies</a:t>
              </a: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756078" y="1772816"/>
              <a:ext cx="1367674" cy="503703"/>
            </a:xfrm>
            <a:prstGeom prst="roundRect">
              <a:avLst/>
            </a:prstGeom>
            <a:noFill/>
            <a:ln w="6350">
              <a:solidFill>
                <a:srgbClr val="0066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Affichage à l'écran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1</cp:revision>
  <dcterms:created xsi:type="dcterms:W3CDTF">2016-10-28T16:00:04Z</dcterms:created>
  <dcterms:modified xsi:type="dcterms:W3CDTF">2016-10-28T16:00:20Z</dcterms:modified>
</cp:coreProperties>
</file>