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BCEE-79B5-40DE-A0FD-36C8E565BDCA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D597-2483-4B6E-9230-764054A7EB1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83E4EC-68EB-402B-8D4C-FB6AD39C753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381000" y="673100"/>
            <a:ext cx="16557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/>
                </a:solidFill>
                <a:latin typeface="Century Gothic" pitchFamily="34" charset="0"/>
                <a:ea typeface="+mj-ea"/>
                <a:cs typeface="+mj-cs"/>
              </a:rPr>
              <a:t>Blog/</a:t>
            </a:r>
            <a:r>
              <a:rPr lang="en-GB" sz="2400" b="1" dirty="0" err="1">
                <a:solidFill>
                  <a:schemeClr val="accent6"/>
                </a:solidFill>
                <a:latin typeface="Century Gothic" pitchFamily="34" charset="0"/>
                <a:ea typeface="+mj-ea"/>
                <a:cs typeface="+mj-cs"/>
              </a:rPr>
              <a:t>vlog</a:t>
            </a:r>
            <a:endParaRPr lang="en-GB" sz="2000" b="1" dirty="0">
              <a:solidFill>
                <a:schemeClr val="accent6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62175" y="509588"/>
            <a:ext cx="4752975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Un blogue fait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partie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d’un site internet,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il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comprend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des articles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rédigés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par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une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personne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généralement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pour donner son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avis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. Il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est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écrit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dans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un style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informel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. Un vlog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est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un blog qui utilise la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vidéo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300" dirty="0" err="1">
                <a:latin typeface="Century Gothic" pitchFamily="34" charset="0"/>
                <a:ea typeface="+mj-ea"/>
                <a:cs typeface="+mj-cs"/>
              </a:rPr>
              <a:t>comme</a:t>
            </a:r>
            <a:r>
              <a:rPr lang="en-GB" sz="1300" dirty="0">
                <a:latin typeface="Century Gothic" pitchFamily="34" charset="0"/>
                <a:ea typeface="+mj-ea"/>
                <a:cs typeface="+mj-cs"/>
              </a:rPr>
              <a:t> support principal.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66900" y="-25400"/>
            <a:ext cx="57594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Communiquer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des </a:t>
            </a: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idées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380288" y="0"/>
            <a:ext cx="1728787" cy="641350"/>
            <a:chOff x="7813154" y="0"/>
            <a:chExt cx="1296144" cy="641606"/>
          </a:xfrm>
        </p:grpSpPr>
        <p:sp>
          <p:nvSpPr>
            <p:cNvPr id="17441" name="TextBox 20"/>
            <p:cNvSpPr txBox="1">
              <a:spLocks noChangeArrowheads="1"/>
            </p:cNvSpPr>
            <p:nvPr/>
          </p:nvSpPr>
          <p:spPr bwMode="auto">
            <a:xfrm>
              <a:off x="7813154" y="0"/>
              <a:ext cx="79208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3d</a:t>
              </a:r>
            </a:p>
          </p:txBody>
        </p:sp>
        <p:pic>
          <p:nvPicPr>
            <p:cNvPr id="17442" name="Picture 21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-42863" y="1160463"/>
            <a:ext cx="2303463" cy="25241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err="1">
                <a:latin typeface="Century Gothic" pitchFamily="34" charset="0"/>
                <a:cs typeface="+mn-cs"/>
              </a:rPr>
              <a:t>Préparer</a:t>
            </a: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l’article</a:t>
            </a:r>
            <a:r>
              <a:rPr lang="en-GB" sz="1600" b="1" dirty="0">
                <a:latin typeface="Century Gothic" pitchFamily="34" charset="0"/>
                <a:cs typeface="+mn-cs"/>
              </a:rPr>
              <a:t> pour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votre</a:t>
            </a:r>
            <a:r>
              <a:rPr lang="en-GB" sz="1600" b="1" dirty="0">
                <a:latin typeface="Century Gothic" pitchFamily="34" charset="0"/>
                <a:cs typeface="+mn-cs"/>
              </a:rPr>
              <a:t> blogue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ou</a:t>
            </a:r>
            <a:r>
              <a:rPr lang="en-GB" sz="1600" b="1" dirty="0">
                <a:latin typeface="Century Gothic" pitchFamily="34" charset="0"/>
                <a:cs typeface="+mn-cs"/>
              </a:rPr>
              <a:t> un vlog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00" dirty="0" err="1">
                <a:latin typeface="Century Gothic" pitchFamily="34" charset="0"/>
                <a:cs typeface="+mn-cs"/>
              </a:rPr>
              <a:t>Déterminer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clairement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ce</a:t>
            </a:r>
            <a:r>
              <a:rPr lang="en-GB" sz="1000" dirty="0">
                <a:latin typeface="Century Gothic" pitchFamily="34" charset="0"/>
                <a:cs typeface="+mn-cs"/>
              </a:rPr>
              <a:t> que </a:t>
            </a:r>
            <a:r>
              <a:rPr lang="en-GB" sz="1000" dirty="0" err="1">
                <a:latin typeface="Century Gothic" pitchFamily="34" charset="0"/>
                <a:cs typeface="+mn-cs"/>
              </a:rPr>
              <a:t>vous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souhaitez</a:t>
            </a:r>
            <a:r>
              <a:rPr lang="en-GB" sz="1000" dirty="0">
                <a:latin typeface="Century Gothic" pitchFamily="34" charset="0"/>
                <a:cs typeface="+mn-cs"/>
              </a:rPr>
              <a:t> dire au public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00" dirty="0" err="1">
                <a:latin typeface="Century Gothic" pitchFamily="34" charset="0"/>
                <a:cs typeface="+mn-cs"/>
              </a:rPr>
              <a:t>Décider</a:t>
            </a:r>
            <a:r>
              <a:rPr lang="en-GB" sz="1000" dirty="0">
                <a:latin typeface="Century Gothic" pitchFamily="34" charset="0"/>
                <a:cs typeface="+mn-cs"/>
              </a:rPr>
              <a:t> du style </a:t>
            </a:r>
            <a:r>
              <a:rPr lang="en-GB" sz="1000" dirty="0" err="1">
                <a:latin typeface="Century Gothic" pitchFamily="34" charset="0"/>
                <a:cs typeface="+mn-cs"/>
              </a:rPr>
              <a:t>utilisé</a:t>
            </a:r>
            <a:r>
              <a:rPr lang="en-GB" sz="1000" dirty="0">
                <a:latin typeface="Century Gothic" pitchFamily="34" charset="0"/>
                <a:cs typeface="+mn-cs"/>
              </a:rPr>
              <a:t> – </a:t>
            </a:r>
            <a:r>
              <a:rPr lang="en-GB" sz="1000" dirty="0" err="1">
                <a:latin typeface="Century Gothic" pitchFamily="34" charset="0"/>
                <a:cs typeface="+mn-cs"/>
              </a:rPr>
              <a:t>sérieux</a:t>
            </a:r>
            <a:r>
              <a:rPr lang="en-GB" sz="1000" dirty="0">
                <a:latin typeface="Century Gothic" pitchFamily="34" charset="0"/>
                <a:cs typeface="+mn-cs"/>
              </a:rPr>
              <a:t>, </a:t>
            </a:r>
            <a:r>
              <a:rPr lang="en-GB" sz="1000" dirty="0" err="1">
                <a:latin typeface="Century Gothic" pitchFamily="34" charset="0"/>
                <a:cs typeface="+mn-cs"/>
              </a:rPr>
              <a:t>dynamique</a:t>
            </a:r>
            <a:r>
              <a:rPr lang="en-GB" sz="1000" dirty="0">
                <a:latin typeface="Century Gothic" pitchFamily="34" charset="0"/>
                <a:cs typeface="+mn-cs"/>
              </a:rPr>
              <a:t>, </a:t>
            </a:r>
            <a:r>
              <a:rPr lang="en-GB" sz="1000" dirty="0" err="1">
                <a:latin typeface="Century Gothic" pitchFamily="34" charset="0"/>
                <a:cs typeface="+mn-cs"/>
              </a:rPr>
              <a:t>dramatique</a:t>
            </a:r>
            <a:r>
              <a:rPr lang="en-GB" sz="1000" dirty="0">
                <a:latin typeface="Century Gothic" pitchFamily="34" charset="0"/>
                <a:cs typeface="+mn-cs"/>
              </a:rPr>
              <a:t>.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00" dirty="0">
                <a:latin typeface="Century Gothic" pitchFamily="34" charset="0"/>
                <a:cs typeface="+mn-cs"/>
              </a:rPr>
              <a:t>Utiliser la checklist pour </a:t>
            </a:r>
            <a:r>
              <a:rPr lang="en-GB" sz="100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ce</a:t>
            </a:r>
            <a:r>
              <a:rPr lang="en-GB" sz="1000" dirty="0">
                <a:latin typeface="Century Gothic" pitchFamily="34" charset="0"/>
                <a:cs typeface="+mn-cs"/>
              </a:rPr>
              <a:t> que </a:t>
            </a:r>
            <a:r>
              <a:rPr lang="en-GB" sz="1000" dirty="0" err="1">
                <a:latin typeface="Century Gothic" pitchFamily="34" charset="0"/>
                <a:cs typeface="+mn-cs"/>
              </a:rPr>
              <a:t>vous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allez</a:t>
            </a:r>
            <a:r>
              <a:rPr lang="en-GB" sz="1000" dirty="0">
                <a:latin typeface="Century Gothic" pitchFamily="34" charset="0"/>
                <a:cs typeface="+mn-cs"/>
              </a:rPr>
              <a:t> dire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000" dirty="0">
                <a:latin typeface="Century Gothic" pitchFamily="34" charset="0"/>
                <a:cs typeface="+mn-cs"/>
              </a:rPr>
              <a:t>Utiliser les cases pour </a:t>
            </a:r>
            <a:r>
              <a:rPr lang="en-GB" sz="100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000" dirty="0">
                <a:latin typeface="Century Gothic" pitchFamily="34" charset="0"/>
                <a:cs typeface="+mn-cs"/>
              </a:rPr>
              <a:t>, </a:t>
            </a:r>
            <a:r>
              <a:rPr lang="en-GB" sz="1000" dirty="0" err="1">
                <a:latin typeface="Century Gothic" pitchFamily="34" charset="0"/>
                <a:cs typeface="+mn-cs"/>
              </a:rPr>
              <a:t>une</a:t>
            </a:r>
            <a:r>
              <a:rPr lang="en-GB" sz="1000" dirty="0">
                <a:latin typeface="Century Gothic" pitchFamily="34" charset="0"/>
                <a:cs typeface="+mn-cs"/>
              </a:rPr>
              <a:t> case correspond à un </a:t>
            </a:r>
            <a:r>
              <a:rPr lang="en-GB" sz="1000" dirty="0" err="1">
                <a:latin typeface="Century Gothic" pitchFamily="34" charset="0"/>
                <a:cs typeface="+mn-cs"/>
              </a:rPr>
              <a:t>paragraphe</a:t>
            </a:r>
            <a:endParaRPr lang="en-GB" sz="1000" dirty="0">
              <a:latin typeface="Century Gothic" pitchFamily="34" charset="0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-22225" y="3562350"/>
            <a:ext cx="2232025" cy="1585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Conseils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: </a:t>
            </a:r>
            <a:r>
              <a:rPr lang="en-GB" sz="1600" b="1" dirty="0">
                <a:latin typeface="Century Gothic" pitchFamily="34" charset="0"/>
                <a:cs typeface="+mn-cs"/>
              </a:rPr>
              <a:t>article sur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latin typeface="Century Gothic" pitchFamily="34" charset="0"/>
                <a:cs typeface="+mn-cs"/>
              </a:rPr>
              <a:t>un blog</a:t>
            </a:r>
            <a:endParaRPr lang="en-GB" sz="1600" dirty="0">
              <a:latin typeface="Century Gothic" pitchFamily="34" charset="0"/>
              <a:cs typeface="+mn-cs"/>
            </a:endParaRP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Le message </a:t>
            </a:r>
            <a:r>
              <a:rPr lang="en-GB" sz="1100" dirty="0" err="1">
                <a:latin typeface="Century Gothic" pitchFamily="34" charset="0"/>
                <a:cs typeface="+mn-cs"/>
              </a:rPr>
              <a:t>doit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être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clair</a:t>
            </a:r>
            <a:r>
              <a:rPr lang="en-GB" sz="1100" dirty="0">
                <a:latin typeface="Century Gothic" pitchFamily="34" charset="0"/>
                <a:cs typeface="+mn-cs"/>
              </a:rPr>
              <a:t> et </a:t>
            </a:r>
            <a:r>
              <a:rPr lang="en-GB" sz="1100" dirty="0" err="1">
                <a:latin typeface="Century Gothic" pitchFamily="34" charset="0"/>
                <a:cs typeface="+mn-cs"/>
              </a:rPr>
              <a:t>concis</a:t>
            </a:r>
            <a:endParaRPr lang="en-GB" sz="1100" dirty="0">
              <a:latin typeface="Century Gothic" pitchFamily="34" charset="0"/>
              <a:cs typeface="+mn-cs"/>
            </a:endParaRP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Il </a:t>
            </a:r>
            <a:r>
              <a:rPr lang="en-GB" sz="1100" dirty="0" err="1">
                <a:latin typeface="Century Gothic" pitchFamily="34" charset="0"/>
                <a:cs typeface="+mn-cs"/>
              </a:rPr>
              <a:t>est</a:t>
            </a:r>
            <a:r>
              <a:rPr lang="en-GB" sz="1100" dirty="0">
                <a:latin typeface="Century Gothic" pitchFamily="34" charset="0"/>
                <a:cs typeface="+mn-cs"/>
              </a:rPr>
              <a:t> possible </a:t>
            </a:r>
            <a:r>
              <a:rPr lang="en-GB" sz="1100" dirty="0" err="1">
                <a:latin typeface="Century Gothic" pitchFamily="34" charset="0"/>
                <a:cs typeface="+mn-cs"/>
              </a:rPr>
              <a:t>d’ajouter</a:t>
            </a:r>
            <a:r>
              <a:rPr lang="en-GB" sz="1100" dirty="0">
                <a:latin typeface="Century Gothic" pitchFamily="34" charset="0"/>
                <a:cs typeface="+mn-cs"/>
              </a:rPr>
              <a:t> des images </a:t>
            </a:r>
            <a:r>
              <a:rPr lang="en-GB" sz="1100" dirty="0" err="1">
                <a:latin typeface="Century Gothic" pitchFamily="34" charset="0"/>
                <a:cs typeface="+mn-cs"/>
              </a:rPr>
              <a:t>ou</a:t>
            </a:r>
            <a:r>
              <a:rPr lang="en-GB" sz="1100" dirty="0">
                <a:latin typeface="Century Gothic" pitchFamily="34" charset="0"/>
                <a:cs typeface="+mn-cs"/>
              </a:rPr>
              <a:t> de </a:t>
            </a:r>
            <a:r>
              <a:rPr lang="en-GB" sz="1100" dirty="0" err="1">
                <a:latin typeface="Century Gothic" pitchFamily="34" charset="0"/>
                <a:cs typeface="+mn-cs"/>
              </a:rPr>
              <a:t>courtes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vidéos</a:t>
            </a:r>
            <a:r>
              <a:rPr lang="en-GB" sz="1100" dirty="0">
                <a:latin typeface="Century Gothic" pitchFamily="34" charset="0"/>
                <a:cs typeface="+mn-cs"/>
              </a:rPr>
              <a:t> pour </a:t>
            </a:r>
            <a:r>
              <a:rPr lang="en-GB" sz="1100" dirty="0" err="1">
                <a:latin typeface="Century Gothic" pitchFamily="34" charset="0"/>
                <a:cs typeface="+mn-cs"/>
              </a:rPr>
              <a:t>couper</a:t>
            </a:r>
            <a:r>
              <a:rPr lang="en-GB" sz="1100" dirty="0">
                <a:latin typeface="Century Gothic" pitchFamily="34" charset="0"/>
                <a:cs typeface="+mn-cs"/>
              </a:rPr>
              <a:t> le </a:t>
            </a:r>
            <a:r>
              <a:rPr lang="en-GB" sz="1100" dirty="0" err="1">
                <a:latin typeface="Century Gothic" pitchFamily="34" charset="0"/>
                <a:cs typeface="+mn-cs"/>
              </a:rPr>
              <a:t>texte</a:t>
            </a:r>
            <a:endParaRPr lang="en-GB" sz="1100" dirty="0">
              <a:latin typeface="Century Gothic" pitchFamily="34" charset="0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505200" y="4968875"/>
            <a:ext cx="34290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Conseils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: </a:t>
            </a:r>
            <a:r>
              <a:rPr lang="en-GB" sz="1600" b="1" dirty="0">
                <a:latin typeface="Century Gothic" pitchFamily="34" charset="0"/>
                <a:cs typeface="+mn-cs"/>
              </a:rPr>
              <a:t>vlog</a:t>
            </a:r>
            <a:endParaRPr lang="en-GB" sz="1600" dirty="0">
              <a:latin typeface="Century Gothic" pitchFamily="34" charset="0"/>
              <a:cs typeface="+mn-cs"/>
            </a:endParaRP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GB" sz="1000" dirty="0" err="1">
                <a:latin typeface="Century Gothic" pitchFamily="34" charset="0"/>
                <a:cs typeface="+mn-cs"/>
              </a:rPr>
              <a:t>Parler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clairement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dans</a:t>
            </a:r>
            <a:r>
              <a:rPr lang="en-GB" sz="1000" dirty="0">
                <a:latin typeface="Century Gothic" pitchFamily="34" charset="0"/>
                <a:cs typeface="+mn-cs"/>
              </a:rPr>
              <a:t> le </a:t>
            </a:r>
            <a:r>
              <a:rPr lang="en-GB" sz="1000" dirty="0" err="1">
                <a:latin typeface="Century Gothic" pitchFamily="34" charset="0"/>
                <a:cs typeface="+mn-cs"/>
              </a:rPr>
              <a:t>dictaphone</a:t>
            </a:r>
            <a:r>
              <a:rPr lang="en-GB" sz="1000" dirty="0">
                <a:latin typeface="Century Gothic" pitchFamily="34" charset="0"/>
                <a:cs typeface="+mn-cs"/>
              </a:rPr>
              <a:t>/</a:t>
            </a:r>
            <a:r>
              <a:rPr lang="en-GB" sz="1000" dirty="0" err="1">
                <a:latin typeface="Century Gothic" pitchFamily="34" charset="0"/>
                <a:cs typeface="+mn-cs"/>
              </a:rPr>
              <a:t>enregistreur</a:t>
            </a:r>
            <a:endParaRPr lang="en-GB" sz="1000" dirty="0">
              <a:latin typeface="Century Gothic" pitchFamily="34" charset="0"/>
              <a:cs typeface="+mn-cs"/>
            </a:endParaRP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GB" sz="1000" dirty="0" err="1">
                <a:latin typeface="Century Gothic" pitchFamily="34" charset="0"/>
                <a:cs typeface="+mn-cs"/>
              </a:rPr>
              <a:t>Prendre</a:t>
            </a:r>
            <a:r>
              <a:rPr lang="en-GB" sz="1000" dirty="0">
                <a:latin typeface="Century Gothic" pitchFamily="34" charset="0"/>
                <a:cs typeface="+mn-cs"/>
              </a:rPr>
              <a:t> son temps, </a:t>
            </a:r>
            <a:r>
              <a:rPr lang="en-GB" sz="1000" dirty="0" err="1">
                <a:latin typeface="Century Gothic" pitchFamily="34" charset="0"/>
                <a:cs typeface="+mn-cs"/>
              </a:rPr>
              <a:t>parler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lentement</a:t>
            </a:r>
            <a:endParaRPr lang="en-GB" sz="1000" dirty="0">
              <a:latin typeface="Century Gothic" pitchFamily="34" charset="0"/>
              <a:cs typeface="+mn-cs"/>
            </a:endParaRP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GB" sz="1000" dirty="0">
                <a:latin typeface="Century Gothic" pitchFamily="34" charset="0"/>
                <a:cs typeface="+mn-cs"/>
              </a:rPr>
              <a:t>Il </a:t>
            </a:r>
            <a:r>
              <a:rPr lang="en-GB" sz="1000" dirty="0" err="1">
                <a:latin typeface="Century Gothic" pitchFamily="34" charset="0"/>
                <a:cs typeface="+mn-cs"/>
              </a:rPr>
              <a:t>est</a:t>
            </a:r>
            <a:r>
              <a:rPr lang="en-GB" sz="1000" dirty="0">
                <a:latin typeface="Century Gothic" pitchFamily="34" charset="0"/>
                <a:cs typeface="+mn-cs"/>
              </a:rPr>
              <a:t> possible </a:t>
            </a:r>
            <a:r>
              <a:rPr lang="en-GB" sz="1000" dirty="0" err="1">
                <a:latin typeface="Century Gothic" pitchFamily="34" charset="0"/>
                <a:cs typeface="+mn-cs"/>
              </a:rPr>
              <a:t>d’ajouter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d’autres</a:t>
            </a:r>
            <a:r>
              <a:rPr lang="en-GB" sz="1000" dirty="0">
                <a:latin typeface="Century Gothic" pitchFamily="34" charset="0"/>
                <a:cs typeface="+mn-cs"/>
              </a:rPr>
              <a:t> images </a:t>
            </a:r>
            <a:r>
              <a:rPr lang="en-GB" sz="1000" dirty="0" err="1">
                <a:latin typeface="Century Gothic" pitchFamily="34" charset="0"/>
                <a:cs typeface="+mn-cs"/>
              </a:rPr>
              <a:t>ou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vidéos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dans</a:t>
            </a:r>
            <a:r>
              <a:rPr lang="en-GB" sz="1000" dirty="0">
                <a:latin typeface="Century Gothic" pitchFamily="34" charset="0"/>
                <a:cs typeface="+mn-cs"/>
              </a:rPr>
              <a:t> le vlog.</a:t>
            </a:r>
          </a:p>
          <a:p>
            <a:pPr marL="177800" indent="-1778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GB" sz="1000" dirty="0" err="1">
                <a:latin typeface="Century Gothic" pitchFamily="34" charset="0"/>
                <a:cs typeface="+mn-cs"/>
              </a:rPr>
              <a:t>Enregistrer</a:t>
            </a:r>
            <a:r>
              <a:rPr lang="en-GB" sz="1000" dirty="0">
                <a:latin typeface="Century Gothic" pitchFamily="34" charset="0"/>
                <a:cs typeface="+mn-cs"/>
              </a:rPr>
              <a:t> le vlog </a:t>
            </a:r>
            <a:r>
              <a:rPr lang="en-GB" sz="1000" dirty="0" err="1">
                <a:latin typeface="Century Gothic" pitchFamily="34" charset="0"/>
                <a:cs typeface="+mn-cs"/>
              </a:rPr>
              <a:t>dans</a:t>
            </a:r>
            <a:r>
              <a:rPr lang="en-GB" sz="1000" dirty="0">
                <a:latin typeface="Century Gothic" pitchFamily="34" charset="0"/>
                <a:cs typeface="+mn-cs"/>
              </a:rPr>
              <a:t> un </a:t>
            </a:r>
            <a:r>
              <a:rPr lang="en-GB" sz="1000" dirty="0" err="1">
                <a:latin typeface="Century Gothic" pitchFamily="34" charset="0"/>
                <a:cs typeface="+mn-cs"/>
              </a:rPr>
              <a:t>endroit</a:t>
            </a:r>
            <a:r>
              <a:rPr lang="en-GB" sz="1000" dirty="0">
                <a:latin typeface="Century Gothic" pitchFamily="34" charset="0"/>
                <a:cs typeface="+mn-cs"/>
              </a:rPr>
              <a:t> </a:t>
            </a:r>
            <a:r>
              <a:rPr lang="en-GB" sz="1000" dirty="0" err="1">
                <a:latin typeface="Century Gothic" pitchFamily="34" charset="0"/>
                <a:cs typeface="+mn-cs"/>
              </a:rPr>
              <a:t>calme</a:t>
            </a:r>
            <a:r>
              <a:rPr lang="en-GB" sz="1000" dirty="0">
                <a:latin typeface="Century Gothic" pitchFamily="34" charset="0"/>
                <a:cs typeface="+mn-cs"/>
              </a:rPr>
              <a:t> et sans bruit.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5138738"/>
            <a:ext cx="2030413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 r="18663"/>
          <a:stretch>
            <a:fillRect/>
          </a:stretch>
        </p:blipFill>
        <p:spPr bwMode="auto">
          <a:xfrm>
            <a:off x="2159000" y="5154613"/>
            <a:ext cx="1346200" cy="1103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2195513" y="1341438"/>
            <a:ext cx="4711700" cy="3671887"/>
            <a:chOff x="2195736" y="1340768"/>
            <a:chExt cx="4710964" cy="3672408"/>
          </a:xfrm>
        </p:grpSpPr>
        <p:sp>
          <p:nvSpPr>
            <p:cNvPr id="44" name="TextBox 43"/>
            <p:cNvSpPr txBox="1"/>
            <p:nvPr/>
          </p:nvSpPr>
          <p:spPr>
            <a:xfrm>
              <a:off x="4530583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2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571852" y="1378873"/>
              <a:ext cx="2334848" cy="1224136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237005" y="1378873"/>
              <a:ext cx="2334847" cy="1224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530583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4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71852" y="2603009"/>
              <a:ext cx="2334848" cy="121143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37005" y="2603009"/>
              <a:ext cx="2334847" cy="121619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530583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6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571852" y="3816031"/>
              <a:ext cx="2334848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195736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5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37005" y="3816031"/>
              <a:ext cx="2334847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95736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95736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3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875463" y="762000"/>
            <a:ext cx="2449512" cy="5640388"/>
            <a:chOff x="6876256" y="836712"/>
            <a:chExt cx="2448272" cy="5640288"/>
          </a:xfrm>
        </p:grpSpPr>
        <p:sp>
          <p:nvSpPr>
            <p:cNvPr id="46" name="Rectangle 45"/>
            <p:cNvSpPr/>
            <p:nvPr/>
          </p:nvSpPr>
          <p:spPr>
            <a:xfrm>
              <a:off x="6876256" y="836712"/>
              <a:ext cx="2267744" cy="5640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9" name="TextBox 50"/>
            <p:cNvSpPr txBox="1"/>
            <p:nvPr/>
          </p:nvSpPr>
          <p:spPr>
            <a:xfrm>
              <a:off x="6947657" y="836712"/>
              <a:ext cx="2376871" cy="461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La checklist de la communication </a:t>
              </a:r>
              <a:r>
                <a:rPr lang="en-GB" sz="1200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efficace</a:t>
              </a:r>
              <a:endParaRPr lang="en-GB" sz="12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53" name="TextBox 51"/>
            <p:cNvSpPr txBox="1"/>
            <p:nvPr/>
          </p:nvSpPr>
          <p:spPr>
            <a:xfrm>
              <a:off x="6938137" y="1293904"/>
              <a:ext cx="1977024" cy="1323952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fr-FR" sz="1000" b="1" dirty="0">
                  <a:latin typeface="Century Gothic" pitchFamily="34" charset="0"/>
                  <a:cs typeface="+mn-cs"/>
                </a:rPr>
                <a:t>Est-ce que le contenu est</a:t>
              </a:r>
              <a:br>
                <a:rPr lang="fr-FR" sz="1000" b="1" dirty="0">
                  <a:latin typeface="Century Gothic" pitchFamily="34" charset="0"/>
                  <a:cs typeface="+mn-cs"/>
                </a:rPr>
              </a:br>
              <a:r>
                <a:rPr lang="fr-FR" sz="1000" b="1" dirty="0">
                  <a:latin typeface="Century Gothic" pitchFamily="34" charset="0"/>
                  <a:cs typeface="+mn-cs"/>
                </a:rPr>
                <a:t>        </a:t>
              </a:r>
              <a:r>
                <a:rPr lang="fr-FR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clair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Le registre correspond-il à l’objectif et au public présent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Est-ce facile à comprendre ?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38137" y="4840316"/>
              <a:ext cx="2205508" cy="1554135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cohérent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que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chaque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scène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ou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paragraphe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exprime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message principal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dans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ordre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logique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liés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949244" y="3702099"/>
              <a:ext cx="2194401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correct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mis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explications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et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expliqué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termes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938137" y="2562294"/>
              <a:ext cx="2205508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346CDC"/>
                </a:buClr>
                <a:buSzPct val="140000"/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br>
                <a:rPr lang="en-GB" sz="1000" b="1" dirty="0">
                  <a:latin typeface="Century Gothic" pitchFamily="34" charset="0"/>
                  <a:cs typeface="+mn-cs"/>
                </a:rPr>
              </a:b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concret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Des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exemples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présentés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des mots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frappants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Office PowerPoint</Application>
  <PresentationFormat>Affichage à l'écran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4</cp:revision>
  <dcterms:created xsi:type="dcterms:W3CDTF">2016-11-18T16:23:17Z</dcterms:created>
  <dcterms:modified xsi:type="dcterms:W3CDTF">2016-11-18T16:24:32Z</dcterms:modified>
</cp:coreProperties>
</file>