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2EA2A-A419-4620-B17A-6A0F2CCB8243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6EC23-75CD-44FF-83E0-7026EC5051E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937796-68A3-4A94-8E58-EDA4B21A295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8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BE0D-5ACB-4227-A0A6-68D26D2C7BD5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E0321-3DCA-4E04-AEC0-EC68DDFC228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324975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547664" y="4464496"/>
            <a:ext cx="1584176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Orchidée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5256584"/>
            <a:ext cx="1080120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Arbre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31979" y="5865750"/>
            <a:ext cx="1152128" cy="4616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Algue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8144" y="6021288"/>
            <a:ext cx="3275856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Larve</a:t>
            </a:r>
            <a:r>
              <a:rPr lang="en-GB" sz="24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 de </a:t>
            </a: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moustique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6512" y="2808312"/>
            <a:ext cx="1800200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Paresseux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0032" y="1052736"/>
            <a:ext cx="151216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6800"/>
                </a:solidFill>
                <a:latin typeface="Century Gothic" pitchFamily="34" charset="0"/>
                <a:cs typeface="+mn-cs"/>
              </a:rPr>
              <a:t>Chauve-souris</a:t>
            </a:r>
            <a:endParaRPr lang="en-GB" sz="2400" b="1">
              <a:solidFill>
                <a:srgbClr val="0068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3688" y="1944216"/>
            <a:ext cx="1512168" cy="101566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Moustique</a:t>
            </a: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adulte</a:t>
            </a:r>
            <a:endParaRPr lang="en-GB" sz="20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(</a:t>
            </a: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mâle</a:t>
            </a: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944" y="1988840"/>
            <a:ext cx="1512168" cy="101566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Moustique</a:t>
            </a: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adulte</a:t>
            </a: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 (</a:t>
            </a:r>
            <a:r>
              <a:rPr lang="en-GB" sz="20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femelle</a:t>
            </a:r>
            <a:r>
              <a:rPr lang="en-GB" sz="20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68144" y="2996952"/>
            <a:ext cx="1440160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Humain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52120" y="5229200"/>
            <a:ext cx="1835696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solidFill>
                  <a:srgbClr val="003200"/>
                </a:solidFill>
                <a:latin typeface="Century Gothic" pitchFamily="34" charset="0"/>
                <a:cs typeface="+mn-cs"/>
              </a:rPr>
              <a:t>Grenouille</a:t>
            </a:r>
            <a:endParaRPr lang="en-GB" sz="2400" b="1">
              <a:solidFill>
                <a:srgbClr val="00320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08304" y="3327375"/>
            <a:ext cx="1763688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>
                <a:solidFill>
                  <a:srgbClr val="003200"/>
                </a:solidFill>
                <a:latin typeface="Century Gothic" pitchFamily="34" charset="0"/>
                <a:cs typeface="+mn-cs"/>
              </a:rPr>
              <a:t>Crocodile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7584" y="1152128"/>
            <a:ext cx="1296144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err="1">
                <a:latin typeface="Century Gothic" pitchFamily="34" charset="0"/>
                <a:cs typeface="+mn-cs"/>
              </a:rPr>
              <a:t>Aigle</a:t>
            </a:r>
            <a:endParaRPr lang="en-GB" sz="2400" b="1">
              <a:latin typeface="Century Gothic" pitchFamily="34" charset="0"/>
              <a:cs typeface="+mn-cs"/>
            </a:endParaRPr>
          </a:p>
        </p:txBody>
      </p:sp>
      <p:sp>
        <p:nvSpPr>
          <p:cNvPr id="17447" name="TextBox 27"/>
          <p:cNvSpPr txBox="1">
            <a:spLocks noChangeArrowheads="1"/>
          </p:cNvSpPr>
          <p:nvPr/>
        </p:nvSpPr>
        <p:spPr bwMode="auto">
          <a:xfrm>
            <a:off x="7896225" y="5180013"/>
            <a:ext cx="1404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solidFill>
                  <a:srgbClr val="003200"/>
                </a:solidFill>
                <a:latin typeface="Century Gothic" pitchFamily="34" charset="0"/>
              </a:rPr>
              <a:t>Poisson-chat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24750" y="0"/>
            <a:ext cx="1584325" cy="641350"/>
            <a:chOff x="7524328" y="0"/>
            <a:chExt cx="1584970" cy="641606"/>
          </a:xfrm>
        </p:grpSpPr>
        <p:sp>
          <p:nvSpPr>
            <p:cNvPr id="17453" name="TextBox 68"/>
            <p:cNvSpPr txBox="1">
              <a:spLocks noChangeArrowheads="1"/>
            </p:cNvSpPr>
            <p:nvPr/>
          </p:nvSpPr>
          <p:spPr bwMode="auto">
            <a:xfrm>
              <a:off x="7524328" y="0"/>
              <a:ext cx="108091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 b="1">
                  <a:latin typeface="Century Gothic" pitchFamily="34" charset="0"/>
                </a:rPr>
                <a:t>Fiche 2a</a:t>
              </a:r>
            </a:p>
          </p:txBody>
        </p:sp>
        <p:pic>
          <p:nvPicPr>
            <p:cNvPr id="17454" name="Picture 69" descr="Student sheets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" name="TextBox 70"/>
          <p:cNvSpPr txBox="1"/>
          <p:nvPr/>
        </p:nvSpPr>
        <p:spPr>
          <a:xfrm>
            <a:off x="3335338" y="381000"/>
            <a:ext cx="4056062" cy="506413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algn="ctr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  <a:cs typeface="+mn-cs"/>
              </a:rPr>
              <a:t>Chaîne</a:t>
            </a:r>
            <a:r>
              <a:rPr lang="en-GB" sz="32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  <a:cs typeface="+mn-cs"/>
              </a:rPr>
              <a:t> </a:t>
            </a:r>
            <a:r>
              <a:rPr lang="en-GB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  <a:cs typeface="+mn-cs"/>
              </a:rPr>
              <a:t>alimentaire</a:t>
            </a:r>
            <a:endParaRPr lang="en-GB" sz="3200" b="1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0"/>
            <a:ext cx="3312368" cy="1200329"/>
          </a:xfrm>
          <a:prstGeom prst="rect">
            <a:avLst/>
          </a:prstGeom>
          <a:noFill/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+mn-lt"/>
                <a:cs typeface="+mn-cs"/>
              </a:rPr>
              <a:t>Utiliser les indices pour </a:t>
            </a:r>
            <a:r>
              <a:rPr lang="en-GB" b="1" err="1">
                <a:latin typeface="+mn-lt"/>
                <a:cs typeface="+mn-cs"/>
              </a:rPr>
              <a:t>ajouter</a:t>
            </a:r>
            <a:r>
              <a:rPr lang="en-GB" b="1">
                <a:latin typeface="+mn-lt"/>
                <a:cs typeface="+mn-cs"/>
              </a:rPr>
              <a:t> des </a:t>
            </a:r>
            <a:r>
              <a:rPr lang="en-GB" b="1" err="1">
                <a:latin typeface="+mn-lt"/>
                <a:cs typeface="+mn-cs"/>
              </a:rPr>
              <a:t>flèches</a:t>
            </a:r>
            <a:r>
              <a:rPr lang="en-GB" b="1">
                <a:latin typeface="+mn-lt"/>
                <a:cs typeface="+mn-cs"/>
              </a:rPr>
              <a:t> et </a:t>
            </a:r>
            <a:r>
              <a:rPr lang="en-GB" b="1" err="1">
                <a:latin typeface="+mn-lt"/>
                <a:cs typeface="+mn-cs"/>
              </a:rPr>
              <a:t>compléter</a:t>
            </a:r>
            <a:r>
              <a:rPr lang="en-GB" b="1">
                <a:latin typeface="+mn-lt"/>
                <a:cs typeface="+mn-cs"/>
              </a:rPr>
              <a:t> la </a:t>
            </a:r>
            <a:r>
              <a:rPr lang="en-GB" b="1" err="1">
                <a:latin typeface="+mn-lt"/>
                <a:cs typeface="+mn-cs"/>
              </a:rPr>
              <a:t>chaîne</a:t>
            </a:r>
            <a:r>
              <a:rPr lang="en-GB" b="1">
                <a:latin typeface="+mn-lt"/>
                <a:cs typeface="+mn-cs"/>
              </a:rPr>
              <a:t> </a:t>
            </a:r>
            <a:r>
              <a:rPr lang="en-GB" b="1" err="1">
                <a:latin typeface="+mn-lt"/>
                <a:cs typeface="+mn-cs"/>
              </a:rPr>
              <a:t>alimentaire</a:t>
            </a:r>
            <a:r>
              <a:rPr lang="en-GB" b="1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solidFill>
                  <a:srgbClr val="003200"/>
                </a:solidFill>
                <a:latin typeface="+mn-lt"/>
                <a:cs typeface="+mn-cs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2016-10-28T15:26:02Z</dcterms:created>
  <dcterms:modified xsi:type="dcterms:W3CDTF">2016-10-28T15:26:16Z</dcterms:modified>
</cp:coreProperties>
</file>