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BCEE-79B5-40DE-A0FD-36C8E565BD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D597-2483-4B6E-9230-764054A7EB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93233B-ECA0-4CA1-BE7A-82922BE9CA8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39688" y="768350"/>
            <a:ext cx="21605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err="1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Présentation</a:t>
            </a:r>
            <a:endParaRPr lang="en-GB" sz="2000" b="1" dirty="0">
              <a:solidFill>
                <a:schemeClr val="accent6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54213" y="523875"/>
            <a:ext cx="5056187" cy="908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discussion au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cours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de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laquelle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personne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(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orateur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/trice)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partage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des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informations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des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idées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avec le public.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Vous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pouvez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utiliser PowerPoint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Prezi,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faire un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discours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24750" y="-20638"/>
            <a:ext cx="1560513" cy="641351"/>
            <a:chOff x="7549100" y="0"/>
            <a:chExt cx="1560198" cy="641606"/>
          </a:xfrm>
        </p:grpSpPr>
        <p:sp>
          <p:nvSpPr>
            <p:cNvPr id="14368" name="TextBox 20"/>
            <p:cNvSpPr txBox="1">
              <a:spLocks noChangeArrowheads="1"/>
            </p:cNvSpPr>
            <p:nvPr/>
          </p:nvSpPr>
          <p:spPr bwMode="auto">
            <a:xfrm>
              <a:off x="7549100" y="0"/>
              <a:ext cx="105614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3a</a:t>
              </a:r>
            </a:p>
          </p:txBody>
        </p:sp>
        <p:pic>
          <p:nvPicPr>
            <p:cNvPr id="14369" name="Picture 21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31750" y="1258888"/>
            <a:ext cx="2254250" cy="35544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Préparer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votre</a:t>
            </a:r>
            <a:r>
              <a:rPr lang="en-GB" sz="1600" b="1" dirty="0">
                <a:latin typeface="Century Gothic" pitchFamily="34" charset="0"/>
                <a:cs typeface="+mn-cs"/>
              </a:rPr>
              <a:t>     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présentation</a:t>
            </a:r>
            <a:endParaRPr lang="en-GB" sz="1600" b="1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50" dirty="0" err="1">
                <a:latin typeface="Century Gothic" pitchFamily="34" charset="0"/>
                <a:cs typeface="+mn-cs"/>
              </a:rPr>
              <a:t>Décider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combien</a:t>
            </a:r>
            <a:r>
              <a:rPr lang="en-GB" sz="1050" dirty="0">
                <a:latin typeface="Century Gothic" pitchFamily="34" charset="0"/>
                <a:cs typeface="+mn-cs"/>
              </a:rPr>
              <a:t> de temps </a:t>
            </a:r>
            <a:r>
              <a:rPr lang="en-GB" sz="1050" dirty="0" err="1">
                <a:latin typeface="Century Gothic" pitchFamily="34" charset="0"/>
                <a:cs typeface="+mn-cs"/>
              </a:rPr>
              <a:t>dure</a:t>
            </a:r>
            <a:r>
              <a:rPr lang="en-GB" sz="1050" dirty="0">
                <a:latin typeface="Century Gothic" pitchFamily="34" charset="0"/>
                <a:cs typeface="+mn-cs"/>
              </a:rPr>
              <a:t> la </a:t>
            </a:r>
            <a:r>
              <a:rPr lang="en-GB" sz="1050" dirty="0" err="1">
                <a:latin typeface="Century Gothic" pitchFamily="34" charset="0"/>
                <a:cs typeface="+mn-cs"/>
              </a:rPr>
              <a:t>présentation</a:t>
            </a:r>
            <a:r>
              <a:rPr lang="en-GB" sz="1050" dirty="0">
                <a:latin typeface="Century Gothic" pitchFamily="34" charset="0"/>
                <a:cs typeface="+mn-cs"/>
              </a:rPr>
              <a:t> (5 minutes </a:t>
            </a:r>
            <a:r>
              <a:rPr lang="en-GB" sz="1050" dirty="0" err="1">
                <a:latin typeface="Century Gothic" pitchFamily="34" charset="0"/>
                <a:cs typeface="+mn-cs"/>
              </a:rPr>
              <a:t>est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une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durée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convenable</a:t>
            </a:r>
            <a:r>
              <a:rPr lang="en-GB" sz="1050" dirty="0">
                <a:latin typeface="Century Gothic" pitchFamily="34" charset="0"/>
                <a:cs typeface="+mn-cs"/>
              </a:rPr>
              <a:t>)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50" dirty="0" err="1">
                <a:latin typeface="Century Gothic" pitchFamily="34" charset="0"/>
                <a:cs typeface="+mn-cs"/>
              </a:rPr>
              <a:t>Déterminer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clairement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ce</a:t>
            </a:r>
            <a:r>
              <a:rPr lang="en-GB" sz="1050" dirty="0">
                <a:latin typeface="Century Gothic" pitchFamily="34" charset="0"/>
                <a:cs typeface="+mn-cs"/>
              </a:rPr>
              <a:t> que </a:t>
            </a:r>
            <a:r>
              <a:rPr lang="en-GB" sz="1050" dirty="0" err="1">
                <a:latin typeface="Century Gothic" pitchFamily="34" charset="0"/>
                <a:cs typeface="+mn-cs"/>
              </a:rPr>
              <a:t>vous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souhaitez</a:t>
            </a:r>
            <a:r>
              <a:rPr lang="en-GB" sz="1050" dirty="0">
                <a:latin typeface="Century Gothic" pitchFamily="34" charset="0"/>
                <a:cs typeface="+mn-cs"/>
              </a:rPr>
              <a:t> dire au public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50" dirty="0">
                <a:latin typeface="Century Gothic" pitchFamily="34" charset="0"/>
                <a:cs typeface="+mn-cs"/>
              </a:rPr>
              <a:t>Utiliser la checklist pour </a:t>
            </a:r>
            <a:r>
              <a:rPr lang="en-GB" sz="105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ce</a:t>
            </a:r>
            <a:r>
              <a:rPr lang="en-GB" sz="1050" dirty="0">
                <a:latin typeface="Century Gothic" pitchFamily="34" charset="0"/>
                <a:cs typeface="+mn-cs"/>
              </a:rPr>
              <a:t> que </a:t>
            </a:r>
            <a:r>
              <a:rPr lang="en-GB" sz="1050" dirty="0" err="1">
                <a:latin typeface="Century Gothic" pitchFamily="34" charset="0"/>
                <a:cs typeface="+mn-cs"/>
              </a:rPr>
              <a:t>vous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allez</a:t>
            </a:r>
            <a:r>
              <a:rPr lang="en-GB" sz="1050" dirty="0">
                <a:latin typeface="Century Gothic" pitchFamily="34" charset="0"/>
                <a:cs typeface="+mn-cs"/>
              </a:rPr>
              <a:t> dire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50" dirty="0">
                <a:latin typeface="Century Gothic" pitchFamily="34" charset="0"/>
                <a:cs typeface="+mn-cs"/>
              </a:rPr>
              <a:t>Utiliser les cases pour </a:t>
            </a:r>
            <a:r>
              <a:rPr lang="en-GB" sz="105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050" dirty="0">
                <a:latin typeface="Century Gothic" pitchFamily="34" charset="0"/>
                <a:cs typeface="+mn-cs"/>
              </a:rPr>
              <a:t>, </a:t>
            </a:r>
            <a:r>
              <a:rPr lang="en-GB" sz="1050" dirty="0" err="1">
                <a:latin typeface="Century Gothic" pitchFamily="34" charset="0"/>
                <a:cs typeface="+mn-cs"/>
              </a:rPr>
              <a:t>une</a:t>
            </a:r>
            <a:r>
              <a:rPr lang="en-GB" sz="1050" dirty="0">
                <a:latin typeface="Century Gothic" pitchFamily="34" charset="0"/>
                <a:cs typeface="+mn-cs"/>
              </a:rPr>
              <a:t> case correspond à </a:t>
            </a:r>
            <a:r>
              <a:rPr lang="en-GB" sz="1050" dirty="0" err="1">
                <a:latin typeface="Century Gothic" pitchFamily="34" charset="0"/>
                <a:cs typeface="+mn-cs"/>
              </a:rPr>
              <a:t>une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diapositive</a:t>
            </a:r>
            <a:endParaRPr lang="en-GB" sz="105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50" dirty="0" err="1">
                <a:latin typeface="Century Gothic" pitchFamily="34" charset="0"/>
                <a:cs typeface="+mn-cs"/>
              </a:rPr>
              <a:t>Ajouter</a:t>
            </a:r>
            <a:r>
              <a:rPr lang="en-GB" sz="1050" dirty="0">
                <a:latin typeface="Century Gothic" pitchFamily="34" charset="0"/>
                <a:cs typeface="+mn-cs"/>
              </a:rPr>
              <a:t> des notes qui </a:t>
            </a:r>
            <a:r>
              <a:rPr lang="en-GB" sz="1050" dirty="0" err="1">
                <a:latin typeface="Century Gothic" pitchFamily="34" charset="0"/>
                <a:cs typeface="+mn-cs"/>
              </a:rPr>
              <a:t>seront</a:t>
            </a:r>
            <a:r>
              <a:rPr lang="en-GB" sz="1050" dirty="0">
                <a:latin typeface="Century Gothic" pitchFamily="34" charset="0"/>
                <a:cs typeface="+mn-cs"/>
              </a:rPr>
              <a:t> </a:t>
            </a:r>
            <a:r>
              <a:rPr lang="en-GB" sz="1050" dirty="0" err="1">
                <a:latin typeface="Century Gothic" pitchFamily="34" charset="0"/>
                <a:cs typeface="+mn-cs"/>
              </a:rPr>
              <a:t>utiles</a:t>
            </a:r>
            <a:r>
              <a:rPr lang="en-GB" sz="1050" dirty="0">
                <a:latin typeface="Century Gothic" pitchFamily="34" charset="0"/>
                <a:cs typeface="+mn-cs"/>
              </a:rPr>
              <a:t> pendant la </a:t>
            </a:r>
            <a:r>
              <a:rPr lang="en-GB" sz="1050" dirty="0" err="1">
                <a:latin typeface="Century Gothic" pitchFamily="34" charset="0"/>
                <a:cs typeface="+mn-cs"/>
              </a:rPr>
              <a:t>présentation</a:t>
            </a:r>
            <a:endParaRPr lang="en-GB" sz="1050" dirty="0">
              <a:latin typeface="Century Gothic" pitchFamily="34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638" y="4827588"/>
            <a:ext cx="2417762" cy="15859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latin typeface="Century Gothic" pitchFamily="34" charset="0"/>
                <a:cs typeface="+mn-cs"/>
              </a:rPr>
              <a:t>Conseils</a:t>
            </a:r>
            <a:r>
              <a:rPr lang="en-GB" sz="1600" b="1" dirty="0">
                <a:latin typeface="Century Gothic" pitchFamily="34" charset="0"/>
                <a:cs typeface="+mn-cs"/>
              </a:rPr>
              <a:t> avec PowerPoint</a:t>
            </a: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sz="1100" dirty="0">
                <a:latin typeface="Century Gothic" pitchFamily="34" charset="0"/>
                <a:cs typeface="+mn-cs"/>
              </a:rPr>
              <a:t>On </a:t>
            </a:r>
            <a:r>
              <a:rPr lang="en-US" sz="1100" dirty="0" err="1">
                <a:latin typeface="Century Gothic" pitchFamily="34" charset="0"/>
                <a:cs typeface="+mn-cs"/>
              </a:rPr>
              <a:t>peut</a:t>
            </a:r>
            <a:r>
              <a:rPr lang="en-US" sz="1100" dirty="0">
                <a:latin typeface="Century Gothic" pitchFamily="34" charset="0"/>
                <a:cs typeface="+mn-cs"/>
              </a:rPr>
              <a:t> </a:t>
            </a:r>
            <a:r>
              <a:rPr lang="en-US" sz="1100" dirty="0" err="1">
                <a:latin typeface="Century Gothic" pitchFamily="34" charset="0"/>
                <a:cs typeface="+mn-cs"/>
              </a:rPr>
              <a:t>en</a:t>
            </a:r>
            <a:r>
              <a:rPr lang="en-US" sz="1100" dirty="0">
                <a:latin typeface="Century Gothic" pitchFamily="34" charset="0"/>
                <a:cs typeface="+mn-cs"/>
              </a:rPr>
              <a:t> faire plus avec </a:t>
            </a:r>
            <a:r>
              <a:rPr lang="en-US" sz="1100" dirty="0" err="1">
                <a:latin typeface="Century Gothic" pitchFamily="34" charset="0"/>
                <a:cs typeface="+mn-cs"/>
              </a:rPr>
              <a:t>moins</a:t>
            </a:r>
            <a:r>
              <a:rPr lang="en-US" sz="1100" dirty="0">
                <a:latin typeface="Century Gothic" pitchFamily="34" charset="0"/>
                <a:cs typeface="+mn-cs"/>
              </a:rPr>
              <a:t> : limiter à </a:t>
            </a:r>
            <a:r>
              <a:rPr lang="en-US" sz="1100" dirty="0" err="1">
                <a:latin typeface="Century Gothic" pitchFamily="34" charset="0"/>
                <a:cs typeface="+mn-cs"/>
              </a:rPr>
              <a:t>quelques</a:t>
            </a:r>
            <a:r>
              <a:rPr lang="en-US" sz="1100" dirty="0">
                <a:latin typeface="Century Gothic" pitchFamily="34" charset="0"/>
                <a:cs typeface="+mn-cs"/>
              </a:rPr>
              <a:t> mots et phrases par </a:t>
            </a:r>
            <a:r>
              <a:rPr lang="en-US" sz="1100" dirty="0" err="1">
                <a:latin typeface="Century Gothic" pitchFamily="34" charset="0"/>
                <a:cs typeface="+mn-cs"/>
              </a:rPr>
              <a:t>diapositive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sz="1100" dirty="0" err="1">
                <a:latin typeface="Century Gothic" pitchFamily="34" charset="0"/>
                <a:cs typeface="+mn-cs"/>
              </a:rPr>
              <a:t>Utiliser</a:t>
            </a:r>
            <a:r>
              <a:rPr lang="en-US" sz="1100" dirty="0">
                <a:latin typeface="Century Gothic" pitchFamily="34" charset="0"/>
                <a:cs typeface="+mn-cs"/>
              </a:rPr>
              <a:t> des images </a:t>
            </a:r>
            <a:r>
              <a:rPr lang="en-US" sz="1100" dirty="0" err="1">
                <a:latin typeface="Century Gothic" pitchFamily="34" charset="0"/>
                <a:cs typeface="+mn-cs"/>
              </a:rPr>
              <a:t>ou</a:t>
            </a:r>
            <a:r>
              <a:rPr lang="en-US" sz="1100" dirty="0">
                <a:latin typeface="Century Gothic" pitchFamily="34" charset="0"/>
                <a:cs typeface="+mn-cs"/>
              </a:rPr>
              <a:t> photos pour </a:t>
            </a:r>
            <a:r>
              <a:rPr lang="en-US" sz="1100" dirty="0" err="1">
                <a:latin typeface="Century Gothic" pitchFamily="34" charset="0"/>
                <a:cs typeface="+mn-cs"/>
              </a:rPr>
              <a:t>susciter</a:t>
            </a:r>
            <a:r>
              <a:rPr lang="en-US" sz="1100" dirty="0">
                <a:latin typeface="Century Gothic" pitchFamily="34" charset="0"/>
                <a:cs typeface="+mn-cs"/>
              </a:rPr>
              <a:t> </a:t>
            </a:r>
            <a:r>
              <a:rPr lang="en-US" sz="1100" dirty="0" err="1">
                <a:latin typeface="Century Gothic" pitchFamily="34" charset="0"/>
                <a:cs typeface="+mn-cs"/>
              </a:rPr>
              <a:t>l’intérêt</a:t>
            </a:r>
            <a:endParaRPr lang="en-GB" sz="1100" dirty="0">
              <a:latin typeface="Century Gothic" pitchFamily="34" charset="0"/>
              <a:cs typeface="+mn-cs"/>
            </a:endParaRPr>
          </a:p>
        </p:txBody>
      </p:sp>
      <p:sp>
        <p:nvSpPr>
          <p:cNvPr id="14343" name="Rectangle 31"/>
          <p:cNvSpPr>
            <a:spLocks noChangeArrowheads="1"/>
          </p:cNvSpPr>
          <p:nvPr/>
        </p:nvSpPr>
        <p:spPr bwMode="auto">
          <a:xfrm>
            <a:off x="4284663" y="5300663"/>
            <a:ext cx="23749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US" sz="1100">
                <a:latin typeface="Century Gothic" pitchFamily="34" charset="0"/>
              </a:rPr>
              <a:t>Utiliser seulement une ou deux polices d’écriture et couleurs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US" sz="1100">
                <a:latin typeface="Century Gothic" pitchFamily="34" charset="0"/>
              </a:rPr>
              <a:t>Ne pas ajouter trop d’animations, elles risquent de détourner l’attention</a:t>
            </a:r>
            <a:endParaRPr lang="en-GB" sz="1100">
              <a:latin typeface="Century Gothic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413" y="5157788"/>
            <a:ext cx="1698625" cy="12652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" name="TextBox 33"/>
          <p:cNvSpPr txBox="1"/>
          <p:nvPr/>
        </p:nvSpPr>
        <p:spPr>
          <a:xfrm>
            <a:off x="1849438" y="-96838"/>
            <a:ext cx="5689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Communiquer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idées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95513" y="1341438"/>
            <a:ext cx="4711700" cy="3671887"/>
            <a:chOff x="2195736" y="1340768"/>
            <a:chExt cx="4710964" cy="3672408"/>
          </a:xfrm>
        </p:grpSpPr>
        <p:sp>
          <p:nvSpPr>
            <p:cNvPr id="36" name="TextBox 35"/>
            <p:cNvSpPr txBox="1"/>
            <p:nvPr/>
          </p:nvSpPr>
          <p:spPr>
            <a:xfrm>
              <a:off x="4530583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2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571852" y="1378873"/>
              <a:ext cx="2334848" cy="1224136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237005" y="1378873"/>
              <a:ext cx="2334847" cy="1224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30583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4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71852" y="2603009"/>
              <a:ext cx="2334848" cy="121143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37005" y="2603009"/>
              <a:ext cx="2334847" cy="12161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30583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6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571852" y="3816031"/>
              <a:ext cx="2334848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5736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5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37005" y="3816031"/>
              <a:ext cx="2334847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95736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95736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3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6875463" y="762000"/>
            <a:ext cx="2449512" cy="5640388"/>
            <a:chOff x="6876256" y="836712"/>
            <a:chExt cx="2448272" cy="5640288"/>
          </a:xfrm>
        </p:grpSpPr>
        <p:sp>
          <p:nvSpPr>
            <p:cNvPr id="35" name="Rectangle 34"/>
            <p:cNvSpPr/>
            <p:nvPr/>
          </p:nvSpPr>
          <p:spPr>
            <a:xfrm>
              <a:off x="6876256" y="836712"/>
              <a:ext cx="2267744" cy="5640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8" name="TextBox 50"/>
            <p:cNvSpPr txBox="1"/>
            <p:nvPr/>
          </p:nvSpPr>
          <p:spPr>
            <a:xfrm>
              <a:off x="6947657" y="836712"/>
              <a:ext cx="2376871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La checklist de la communication </a:t>
              </a:r>
              <a:r>
                <a:rPr lang="en-GB" sz="1200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efficace</a:t>
              </a:r>
              <a:endParaRPr lang="en-GB" sz="12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57" name="TextBox 51"/>
            <p:cNvSpPr txBox="1"/>
            <p:nvPr/>
          </p:nvSpPr>
          <p:spPr>
            <a:xfrm>
              <a:off x="6938137" y="1293904"/>
              <a:ext cx="1977024" cy="1323952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fr-FR" sz="1000" b="1" dirty="0">
                  <a:latin typeface="Century Gothic" pitchFamily="34" charset="0"/>
                  <a:cs typeface="+mn-cs"/>
                </a:rPr>
                <a:t>Est-ce que le contenu est</a:t>
              </a:r>
              <a:br>
                <a:rPr lang="fr-FR" sz="1000" b="1" dirty="0">
                  <a:latin typeface="Century Gothic" pitchFamily="34" charset="0"/>
                  <a:cs typeface="+mn-cs"/>
                </a:rPr>
              </a:br>
              <a:r>
                <a:rPr lang="fr-FR" sz="1000" b="1" dirty="0">
                  <a:latin typeface="Century Gothic" pitchFamily="34" charset="0"/>
                  <a:cs typeface="+mn-cs"/>
                </a:rPr>
                <a:t>        </a:t>
              </a:r>
              <a:r>
                <a:rPr lang="fr-FR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clair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Le registre correspond-il à l’objectif et au public présent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Est-ce facile à comprendre ?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938137" y="4840316"/>
              <a:ext cx="2205508" cy="1554135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cohérent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que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chaque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scène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ou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paragraphe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exprime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message principal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dans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ordre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logique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liés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949244" y="3702099"/>
              <a:ext cx="2194401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correct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mis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explications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et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expliqué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termes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938137" y="2562294"/>
              <a:ext cx="2205508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346CDC"/>
                </a:buClr>
                <a:buSzPct val="140000"/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br>
                <a:rPr lang="en-GB" sz="1000" b="1" dirty="0">
                  <a:latin typeface="Century Gothic" pitchFamily="34" charset="0"/>
                  <a:cs typeface="+mn-cs"/>
                </a:rPr>
              </a:b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concret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Des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exemples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présentés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des mots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frappants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Affichage à l'écran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2016-11-18T16:23:17Z</dcterms:created>
  <dcterms:modified xsi:type="dcterms:W3CDTF">2016-11-18T16:23:36Z</dcterms:modified>
</cp:coreProperties>
</file>