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D9446-CBCC-4537-8F20-6D31E77AA1D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3D8B6-2045-480B-92D6-83D180F125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12041F-D9B2-4E4C-AC90-B06BDCE7416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2268538" y="188913"/>
            <a:ext cx="48958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Infographies</a:t>
            </a:r>
            <a:endParaRPr lang="en-GB" sz="32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+mj-ea"/>
              <a:cs typeface="+mj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80288" y="0"/>
            <a:ext cx="1728787" cy="641350"/>
            <a:chOff x="7596336" y="0"/>
            <a:chExt cx="1512962" cy="641606"/>
          </a:xfrm>
        </p:grpSpPr>
        <p:sp>
          <p:nvSpPr>
            <p:cNvPr id="20502" name="TextBox 27"/>
            <p:cNvSpPr txBox="1">
              <a:spLocks noChangeArrowheads="1"/>
            </p:cNvSpPr>
            <p:nvPr/>
          </p:nvSpPr>
          <p:spPr bwMode="auto">
            <a:xfrm>
              <a:off x="7596336" y="0"/>
              <a:ext cx="100890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4b</a:t>
              </a:r>
            </a:p>
          </p:txBody>
        </p:sp>
        <p:pic>
          <p:nvPicPr>
            <p:cNvPr id="20503" name="Picture 28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" name="Picture 29" descr="Mosquito egg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288" y="3716338"/>
            <a:ext cx="504825" cy="665162"/>
          </a:xfrm>
          <a:prstGeom prst="rect">
            <a:avLst/>
          </a:prstGeom>
          <a:ln>
            <a:noFill/>
          </a:ln>
          <a:effectLst>
            <a:outerShdw blurRad="241300" dist="139700" dir="2700000" sx="90000" sy="90000" algn="tl" rotWithShape="0">
              <a:srgbClr val="333333">
                <a:alpha val="56000"/>
              </a:srgbClr>
            </a:outerShdw>
          </a:effectLst>
        </p:spPr>
      </p:pic>
      <p:pic>
        <p:nvPicPr>
          <p:cNvPr id="35" name="Picture 34" descr="Mosquito egg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788" y="3716338"/>
            <a:ext cx="503237" cy="665162"/>
          </a:xfrm>
          <a:prstGeom prst="rect">
            <a:avLst/>
          </a:prstGeom>
          <a:ln>
            <a:noFill/>
          </a:ln>
          <a:effectLst>
            <a:outerShdw blurRad="241300" dist="139700" dir="2700000" sx="90000" sy="90000" algn="tl" rotWithShape="0">
              <a:srgbClr val="333333">
                <a:alpha val="56000"/>
              </a:srgbClr>
            </a:outerShdw>
          </a:effectLst>
        </p:spPr>
      </p:pic>
      <p:pic>
        <p:nvPicPr>
          <p:cNvPr id="38" name="Picture 37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8225" y="1125538"/>
            <a:ext cx="1000125" cy="471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" name="Picture 38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8225" y="1949450"/>
            <a:ext cx="1000125" cy="471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" name="Picture 39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8225" y="2741613"/>
            <a:ext cx="1000125" cy="471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" name="Picture 40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850" y="1125538"/>
            <a:ext cx="1000125" cy="471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Picture 41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850" y="1949450"/>
            <a:ext cx="1000125" cy="471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Picture 42" descr="Mosquit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850" y="2741613"/>
            <a:ext cx="1000125" cy="471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4" name="Picture 43" descr="Mosquito larva 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788" y="5013325"/>
            <a:ext cx="506412" cy="1101725"/>
          </a:xfrm>
          <a:prstGeom prst="rect">
            <a:avLst/>
          </a:prstGeom>
          <a:ln>
            <a:noFill/>
          </a:ln>
          <a:effectLst>
            <a:outerShdw blurRad="292100" dist="139700" dir="2700000" sx="95000" sy="95000" algn="tl" rotWithShape="0">
              <a:srgbClr val="333333">
                <a:alpha val="52000"/>
              </a:srgbClr>
            </a:outerShdw>
          </a:effectLst>
        </p:spPr>
      </p:pic>
      <p:pic>
        <p:nvPicPr>
          <p:cNvPr id="45" name="Picture 44" descr="Mosquito larva 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80063" y="5013325"/>
            <a:ext cx="506412" cy="1101725"/>
          </a:xfrm>
          <a:prstGeom prst="rect">
            <a:avLst/>
          </a:prstGeom>
          <a:ln>
            <a:noFill/>
          </a:ln>
          <a:effectLst>
            <a:outerShdw blurRad="292100" dist="139700" dir="2700000" sx="95000" sy="95000" algn="tl" rotWithShape="0">
              <a:srgbClr val="333333">
                <a:alpha val="52000"/>
              </a:srgbClr>
            </a:outerShdw>
          </a:effectLst>
        </p:spPr>
      </p:pic>
      <p:pic>
        <p:nvPicPr>
          <p:cNvPr id="46" name="Picture 45" descr="Mosquito larva 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08850" y="5084763"/>
            <a:ext cx="542925" cy="647700"/>
          </a:xfrm>
          <a:prstGeom prst="rect">
            <a:avLst/>
          </a:prstGeom>
          <a:ln>
            <a:noFill/>
          </a:ln>
          <a:effectLst>
            <a:outerShdw blurRad="292100" dist="139700" dir="2700000" sx="92000" sy="92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7" name="Picture 46" descr="Mosquito larva 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013" y="5084763"/>
            <a:ext cx="541337" cy="647700"/>
          </a:xfrm>
          <a:prstGeom prst="rect">
            <a:avLst/>
          </a:prstGeom>
          <a:ln>
            <a:noFill/>
          </a:ln>
          <a:effectLst>
            <a:outerShdw blurRad="292100" dist="139700" dir="2700000" sx="92000" sy="92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Picture 47" descr="blood-sucking insec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1188" y="4581525"/>
            <a:ext cx="1795462" cy="938213"/>
          </a:xfrm>
          <a:prstGeom prst="rect">
            <a:avLst/>
          </a:prstGeom>
          <a:ln>
            <a:noFill/>
          </a:ln>
          <a:effectLst>
            <a:outerShdw blurRad="292100" dist="139700" dir="2700000" sx="93000" sy="93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9" name="Picture 48" descr="blood-sucking insec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847975" y="4581525"/>
            <a:ext cx="1795463" cy="938213"/>
          </a:xfrm>
          <a:prstGeom prst="rect">
            <a:avLst/>
          </a:prstGeom>
          <a:ln>
            <a:noFill/>
          </a:ln>
          <a:effectLst>
            <a:outerShdw blurRad="292100" dist="139700" dir="2700000" sx="93000" sy="93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" name="Picture 49" descr="dna 2 colour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00563" y="1412875"/>
            <a:ext cx="490537" cy="2636838"/>
          </a:xfrm>
          <a:prstGeom prst="rect">
            <a:avLst/>
          </a:prstGeom>
          <a:ln>
            <a:noFill/>
          </a:ln>
          <a:effectLst>
            <a:outerShdw blurRad="292100" dist="88900" dir="3600000" sx="95000" sy="95000" algn="tl" rotWithShape="0">
              <a:srgbClr val="333333">
                <a:alpha val="40000"/>
              </a:srgbClr>
            </a:outerShdw>
          </a:effectLst>
        </p:spPr>
      </p:pic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814388" y="1773238"/>
            <a:ext cx="2605087" cy="1758950"/>
            <a:chOff x="814139" y="1772816"/>
            <a:chExt cx="2605732" cy="1759740"/>
          </a:xfrm>
        </p:grpSpPr>
        <p:sp>
          <p:nvSpPr>
            <p:cNvPr id="37" name="Oval 36"/>
            <p:cNvSpPr/>
            <p:nvPr/>
          </p:nvSpPr>
          <p:spPr>
            <a:xfrm rot="19700257">
              <a:off x="814139" y="3307735"/>
              <a:ext cx="973516" cy="2248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20501" name="Picture 50" descr="needle.png"/>
            <p:cNvPicPr>
              <a:picLocks noChangeAspect="1"/>
            </p:cNvPicPr>
            <p:nvPr/>
          </p:nvPicPr>
          <p:blipFill>
            <a:blip r:embed="rId11" cstate="print"/>
            <a:srcRect l="9052" t="37746" r="49213" b="7475"/>
            <a:stretch>
              <a:fillRect/>
            </a:stretch>
          </p:blipFill>
          <p:spPr bwMode="auto">
            <a:xfrm>
              <a:off x="1763688" y="1772816"/>
              <a:ext cx="1656183" cy="144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Affichage à l'écran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2</cp:revision>
  <dcterms:created xsi:type="dcterms:W3CDTF">2016-10-28T16:00:04Z</dcterms:created>
  <dcterms:modified xsi:type="dcterms:W3CDTF">2016-10-28T16:00:35Z</dcterms:modified>
</cp:coreProperties>
</file>