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60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BD9446-CBCC-4537-8F20-6D31E77AA1DD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3D8B6-2045-480B-92D6-83D180F125A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udent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engage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1511300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 userDrawn="1"/>
        </p:nvSpPr>
        <p:spPr>
          <a:xfrm rot="5400000">
            <a:off x="4394993" y="2129632"/>
            <a:ext cx="354013" cy="9144000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Box 6"/>
          <p:cNvSpPr txBox="1"/>
          <p:nvPr userDrawn="1"/>
        </p:nvSpPr>
        <p:spPr>
          <a:xfrm>
            <a:off x="7056438" y="6524625"/>
            <a:ext cx="2087562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bg1"/>
                </a:solidFill>
                <a:latin typeface="Century Gothic" pitchFamily="34" charset="0"/>
                <a:cs typeface="+mn-cs"/>
              </a:rPr>
              <a:t>Fiches </a:t>
            </a:r>
            <a:r>
              <a:rPr lang="en-GB" sz="1600" dirty="0" err="1">
                <a:solidFill>
                  <a:schemeClr val="bg1"/>
                </a:solidFill>
                <a:latin typeface="Century Gothic" pitchFamily="34" charset="0"/>
                <a:cs typeface="+mn-cs"/>
              </a:rPr>
              <a:t>apprenants</a:t>
            </a:r>
            <a:endParaRPr lang="en-GB" sz="1600" dirty="0">
              <a:solidFill>
                <a:schemeClr val="bg1"/>
              </a:solidFill>
              <a:latin typeface="Century Gothic" pitchFamily="34" charset="0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7651750" y="0"/>
            <a:ext cx="1457325" cy="641350"/>
            <a:chOff x="7651055" y="0"/>
            <a:chExt cx="1458243" cy="641606"/>
          </a:xfrm>
        </p:grpSpPr>
        <p:sp>
          <p:nvSpPr>
            <p:cNvPr id="12319" name="TextBox 3"/>
            <p:cNvSpPr txBox="1">
              <a:spLocks noChangeArrowheads="1"/>
            </p:cNvSpPr>
            <p:nvPr/>
          </p:nvSpPr>
          <p:spPr bwMode="auto">
            <a:xfrm>
              <a:off x="7651055" y="0"/>
              <a:ext cx="95418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GB" sz="1600">
                  <a:latin typeface="Century Gothic" pitchFamily="34" charset="0"/>
                </a:rPr>
                <a:t>Fiche 1</a:t>
              </a:r>
            </a:p>
          </p:txBody>
        </p:sp>
        <p:pic>
          <p:nvPicPr>
            <p:cNvPr id="12320" name="Picture 4" descr="Student sheets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598815" y="44624"/>
              <a:ext cx="510483" cy="596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Rectangle 6"/>
          <p:cNvSpPr/>
          <p:nvPr/>
        </p:nvSpPr>
        <p:spPr>
          <a:xfrm>
            <a:off x="0" y="0"/>
            <a:ext cx="1547813" cy="836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12292" name="Picture 7" descr="engage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15888"/>
            <a:ext cx="1511300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 rot="20752627">
            <a:off x="66675" y="2489200"/>
            <a:ext cx="1800225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+mn-cs"/>
              </a:rPr>
              <a:t>idées</a:t>
            </a:r>
          </a:p>
        </p:txBody>
      </p:sp>
      <p:sp>
        <p:nvSpPr>
          <p:cNvPr id="13" name="TextBox 12"/>
          <p:cNvSpPr txBox="1"/>
          <p:nvPr/>
        </p:nvSpPr>
        <p:spPr>
          <a:xfrm rot="20752627">
            <a:off x="390525" y="952500"/>
            <a:ext cx="1800225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+mn-cs"/>
              </a:rPr>
              <a:t>idées</a:t>
            </a:r>
          </a:p>
        </p:txBody>
      </p:sp>
      <p:sp>
        <p:nvSpPr>
          <p:cNvPr id="15" name="TextBox 14"/>
          <p:cNvSpPr txBox="1"/>
          <p:nvPr/>
        </p:nvSpPr>
        <p:spPr>
          <a:xfrm rot="20752627">
            <a:off x="7807325" y="4017963"/>
            <a:ext cx="18002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+mn-cs"/>
              </a:rPr>
              <a:t>idées</a:t>
            </a:r>
          </a:p>
        </p:txBody>
      </p:sp>
      <p:sp>
        <p:nvSpPr>
          <p:cNvPr id="17" name="TextBox 16"/>
          <p:cNvSpPr txBox="1"/>
          <p:nvPr/>
        </p:nvSpPr>
        <p:spPr>
          <a:xfrm rot="20752627">
            <a:off x="7277100" y="5508625"/>
            <a:ext cx="1800225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+mn-cs"/>
              </a:rPr>
              <a:t>idées</a:t>
            </a:r>
          </a:p>
        </p:txBody>
      </p:sp>
      <p:sp>
        <p:nvSpPr>
          <p:cNvPr id="18" name="TextBox 17"/>
          <p:cNvSpPr txBox="1"/>
          <p:nvPr/>
        </p:nvSpPr>
        <p:spPr>
          <a:xfrm rot="17764821">
            <a:off x="-158750" y="3517901"/>
            <a:ext cx="1800225" cy="768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+mn-cs"/>
              </a:rPr>
              <a:t>idées</a:t>
            </a:r>
          </a:p>
        </p:txBody>
      </p:sp>
      <p:sp>
        <p:nvSpPr>
          <p:cNvPr id="19" name="TextBox 18"/>
          <p:cNvSpPr txBox="1"/>
          <p:nvPr/>
        </p:nvSpPr>
        <p:spPr>
          <a:xfrm rot="20752627">
            <a:off x="246063" y="5365750"/>
            <a:ext cx="1800225" cy="768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+mn-cs"/>
              </a:rPr>
              <a:t>idées</a:t>
            </a:r>
          </a:p>
        </p:txBody>
      </p:sp>
      <p:sp>
        <p:nvSpPr>
          <p:cNvPr id="21" name="TextBox 20"/>
          <p:cNvSpPr txBox="1"/>
          <p:nvPr/>
        </p:nvSpPr>
        <p:spPr>
          <a:xfrm rot="20752627">
            <a:off x="2551113" y="252413"/>
            <a:ext cx="1800225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+mn-cs"/>
              </a:rPr>
              <a:t>idées</a:t>
            </a:r>
          </a:p>
        </p:txBody>
      </p:sp>
      <p:sp>
        <p:nvSpPr>
          <p:cNvPr id="27" name="TextBox 26"/>
          <p:cNvSpPr txBox="1"/>
          <p:nvPr/>
        </p:nvSpPr>
        <p:spPr>
          <a:xfrm rot="839038">
            <a:off x="3990975" y="828675"/>
            <a:ext cx="1800225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+mn-cs"/>
              </a:rPr>
              <a:t>ideas</a:t>
            </a:r>
          </a:p>
        </p:txBody>
      </p:sp>
      <p:sp>
        <p:nvSpPr>
          <p:cNvPr id="28" name="TextBox 27"/>
          <p:cNvSpPr txBox="1"/>
          <p:nvPr/>
        </p:nvSpPr>
        <p:spPr>
          <a:xfrm rot="3764431">
            <a:off x="7306469" y="1285082"/>
            <a:ext cx="1800225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+mn-cs"/>
              </a:rPr>
              <a:t>idées</a:t>
            </a:r>
          </a:p>
        </p:txBody>
      </p:sp>
      <p:sp>
        <p:nvSpPr>
          <p:cNvPr id="29" name="TextBox 28"/>
          <p:cNvSpPr txBox="1"/>
          <p:nvPr/>
        </p:nvSpPr>
        <p:spPr>
          <a:xfrm rot="839038">
            <a:off x="3990975" y="5365750"/>
            <a:ext cx="1800225" cy="768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+mn-cs"/>
              </a:rPr>
              <a:t>idées</a:t>
            </a:r>
          </a:p>
        </p:txBody>
      </p: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1547813" y="692150"/>
            <a:ext cx="6264275" cy="5184775"/>
            <a:chOff x="1619672" y="-2201771"/>
            <a:chExt cx="6264696" cy="5184576"/>
          </a:xfrm>
        </p:grpSpPr>
        <p:sp>
          <p:nvSpPr>
            <p:cNvPr id="32" name="Rounded Rectangle 31"/>
            <p:cNvSpPr/>
            <p:nvPr/>
          </p:nvSpPr>
          <p:spPr>
            <a:xfrm>
              <a:off x="1619672" y="-2201771"/>
              <a:ext cx="6264696" cy="5184576"/>
            </a:xfrm>
            <a:prstGeom prst="roundRect">
              <a:avLst>
                <a:gd name="adj" fmla="val 461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2318" name="TextBox 32"/>
            <p:cNvSpPr txBox="1">
              <a:spLocks noChangeArrowheads="1"/>
            </p:cNvSpPr>
            <p:nvPr/>
          </p:nvSpPr>
          <p:spPr bwMode="auto">
            <a:xfrm>
              <a:off x="1691680" y="-1985747"/>
              <a:ext cx="619268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2800" b="1">
                  <a:solidFill>
                    <a:schemeClr val="bg1"/>
                  </a:solidFill>
                  <a:latin typeface="Century Gothic" pitchFamily="34" charset="0"/>
                </a:rPr>
                <a:t>Idées basées sur les preuves les plus solides</a:t>
              </a:r>
            </a:p>
          </p:txBody>
        </p:sp>
      </p:grpSp>
      <p:sp>
        <p:nvSpPr>
          <p:cNvPr id="12304" name="TextBox 23"/>
          <p:cNvSpPr txBox="1">
            <a:spLocks noChangeArrowheads="1"/>
          </p:cNvSpPr>
          <p:nvPr/>
        </p:nvSpPr>
        <p:spPr bwMode="auto">
          <a:xfrm>
            <a:off x="1690688" y="4813300"/>
            <a:ext cx="61944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800" b="1">
                <a:solidFill>
                  <a:schemeClr val="bg1"/>
                </a:solidFill>
                <a:latin typeface="Century Gothic" pitchFamily="34" charset="0"/>
              </a:rPr>
              <a:t>Idées basées sur les preuves les plus solides</a:t>
            </a:r>
          </a:p>
        </p:txBody>
      </p: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2555875" y="2060575"/>
            <a:ext cx="4176713" cy="2592388"/>
            <a:chOff x="2627784" y="2420888"/>
            <a:chExt cx="4176464" cy="2016224"/>
          </a:xfrm>
        </p:grpSpPr>
        <p:sp>
          <p:nvSpPr>
            <p:cNvPr id="22" name="Rounded Rectangle 21"/>
            <p:cNvSpPr/>
            <p:nvPr/>
          </p:nvSpPr>
          <p:spPr>
            <a:xfrm>
              <a:off x="2627784" y="2420888"/>
              <a:ext cx="4176464" cy="2016224"/>
            </a:xfrm>
            <a:prstGeom prst="roundRect">
              <a:avLst/>
            </a:prstGeom>
            <a:solidFill>
              <a:srgbClr val="0068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2314" name="TextBox 22"/>
            <p:cNvSpPr txBox="1">
              <a:spLocks noChangeArrowheads="1"/>
            </p:cNvSpPr>
            <p:nvPr/>
          </p:nvSpPr>
          <p:spPr bwMode="auto">
            <a:xfrm>
              <a:off x="2718048" y="2677996"/>
              <a:ext cx="4032448" cy="1508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GB" sz="6000" b="1">
                  <a:solidFill>
                    <a:schemeClr val="bg1"/>
                  </a:solidFill>
                  <a:latin typeface="Century Gothic" pitchFamily="34" charset="0"/>
                </a:rPr>
                <a:t>Meilleures idées</a:t>
              </a:r>
            </a:p>
          </p:txBody>
        </p:sp>
      </p:grpSp>
      <p:sp>
        <p:nvSpPr>
          <p:cNvPr id="25" name="TextBox 24"/>
          <p:cNvSpPr txBox="1"/>
          <p:nvPr/>
        </p:nvSpPr>
        <p:spPr>
          <a:xfrm rot="21291059">
            <a:off x="2843213" y="5876925"/>
            <a:ext cx="180022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+mn-cs"/>
              </a:rPr>
              <a:t>idées</a:t>
            </a:r>
          </a:p>
        </p:txBody>
      </p:sp>
      <p:sp>
        <p:nvSpPr>
          <p:cNvPr id="26" name="TextBox 25"/>
          <p:cNvSpPr txBox="1"/>
          <p:nvPr/>
        </p:nvSpPr>
        <p:spPr>
          <a:xfrm rot="436671">
            <a:off x="5832475" y="273050"/>
            <a:ext cx="18002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+mn-cs"/>
              </a:rPr>
              <a:t>idées</a:t>
            </a:r>
          </a:p>
        </p:txBody>
      </p:sp>
      <p:sp>
        <p:nvSpPr>
          <p:cNvPr id="30" name="TextBox 29"/>
          <p:cNvSpPr txBox="1"/>
          <p:nvPr/>
        </p:nvSpPr>
        <p:spPr>
          <a:xfrm rot="436671">
            <a:off x="5815013" y="6061075"/>
            <a:ext cx="1798637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+mn-cs"/>
              </a:rPr>
              <a:t>idées</a:t>
            </a:r>
          </a:p>
        </p:txBody>
      </p:sp>
      <p:sp>
        <p:nvSpPr>
          <p:cNvPr id="35" name="TextBox 34"/>
          <p:cNvSpPr txBox="1"/>
          <p:nvPr/>
        </p:nvSpPr>
        <p:spPr>
          <a:xfrm rot="436671">
            <a:off x="7974013" y="2965450"/>
            <a:ext cx="18002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+mn-cs"/>
              </a:rPr>
              <a:t>id</a:t>
            </a:r>
            <a:r>
              <a:rPr lang="en-US" sz="2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+mn-cs"/>
              </a:rPr>
              <a:t>ée</a:t>
            </a:r>
            <a:r>
              <a:rPr lang="en-GB" sz="2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+mn-cs"/>
              </a:rPr>
              <a:t>s</a:t>
            </a:r>
          </a:p>
        </p:txBody>
      </p:sp>
      <p:sp>
        <p:nvSpPr>
          <p:cNvPr id="36" name="TextBox 35"/>
          <p:cNvSpPr txBox="1"/>
          <p:nvPr/>
        </p:nvSpPr>
        <p:spPr>
          <a:xfrm rot="436671">
            <a:off x="557213" y="2028825"/>
            <a:ext cx="18002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+mn-cs"/>
              </a:rPr>
              <a:t>id</a:t>
            </a:r>
            <a:r>
              <a:rPr lang="en-US" sz="2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+mn-cs"/>
              </a:rPr>
              <a:t>ée</a:t>
            </a:r>
            <a:r>
              <a:rPr lang="en-GB" sz="2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+mn-cs"/>
              </a:rPr>
              <a:t>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Affichage à l'écran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Meriem Fresson</dc:creator>
  <cp:lastModifiedBy>Meriem Fresson</cp:lastModifiedBy>
  <cp:revision>3</cp:revision>
  <dcterms:created xsi:type="dcterms:W3CDTF">2016-10-28T16:00:04Z</dcterms:created>
  <dcterms:modified xsi:type="dcterms:W3CDTF">2016-10-28T16:00:58Z</dcterms:modified>
</cp:coreProperties>
</file>